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66" r:id="rId2"/>
    <p:sldId id="256" r:id="rId3"/>
    <p:sldId id="257" r:id="rId4"/>
    <p:sldId id="258" r:id="rId5"/>
    <p:sldId id="259" r:id="rId6"/>
    <p:sldId id="260" r:id="rId7"/>
    <p:sldId id="261" r:id="rId8"/>
    <p:sldId id="262" r:id="rId9"/>
    <p:sldId id="263"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431"/>
    <p:restoredTop sz="95416"/>
  </p:normalViewPr>
  <p:slideViewPr>
    <p:cSldViewPr snapToGrid="0" snapToObjects="1">
      <p:cViewPr varScale="1">
        <p:scale>
          <a:sx n="76" d="100"/>
          <a:sy n="76" d="100"/>
        </p:scale>
        <p:origin x="216" y="7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DE3C4D4-4793-CF44-9C15-21F9E07C076C}" type="doc">
      <dgm:prSet loTypeId="urn:microsoft.com/office/officeart/2005/8/layout/cycle4" loCatId="" qsTypeId="urn:microsoft.com/office/officeart/2005/8/quickstyle/simple1" qsCatId="simple" csTypeId="urn:microsoft.com/office/officeart/2005/8/colors/accent1_2" csCatId="accent1" phldr="1"/>
      <dgm:spPr/>
      <dgm:t>
        <a:bodyPr/>
        <a:lstStyle/>
        <a:p>
          <a:endParaRPr lang="en-US"/>
        </a:p>
      </dgm:t>
    </dgm:pt>
    <dgm:pt modelId="{76E658F6-7065-E14B-977F-8DF4A5D6F061}">
      <dgm:prSet phldrT="[Text]"/>
      <dgm:spPr>
        <a:solidFill>
          <a:schemeClr val="accent2">
            <a:lumMod val="75000"/>
          </a:schemeClr>
        </a:solidFill>
      </dgm:spPr>
      <dgm:t>
        <a:bodyPr/>
        <a:lstStyle/>
        <a:p>
          <a:pPr rtl="0"/>
          <a:r>
            <a:rPr lang="en-US" dirty="0">
              <a:latin typeface="Corbel" panose="020B0503020204020204" pitchFamily="34" charset="0"/>
            </a:rPr>
            <a:t>Performance Gap: Information</a:t>
          </a:r>
        </a:p>
      </dgm:t>
    </dgm:pt>
    <dgm:pt modelId="{5D835A2D-B9AA-3B4C-8399-A7317090EB0D}" type="parTrans" cxnId="{60A93684-4D77-9E49-A46D-A4D3C1B7BC5F}">
      <dgm:prSet/>
      <dgm:spPr/>
      <dgm:t>
        <a:bodyPr/>
        <a:lstStyle/>
        <a:p>
          <a:endParaRPr lang="en-US"/>
        </a:p>
      </dgm:t>
    </dgm:pt>
    <dgm:pt modelId="{EA60427E-CA52-054B-800A-826F7D02340D}" type="sibTrans" cxnId="{60A93684-4D77-9E49-A46D-A4D3C1B7BC5F}">
      <dgm:prSet/>
      <dgm:spPr/>
      <dgm:t>
        <a:bodyPr/>
        <a:lstStyle/>
        <a:p>
          <a:endParaRPr lang="en-US"/>
        </a:p>
      </dgm:t>
    </dgm:pt>
    <dgm:pt modelId="{738ECD6C-D309-BD40-892B-120882B4A447}">
      <dgm:prSet phldrT="[Text]"/>
      <dgm:spPr>
        <a:solidFill>
          <a:schemeClr val="accent2">
            <a:lumMod val="60000"/>
            <a:lumOff val="40000"/>
          </a:schemeClr>
        </a:solidFill>
      </dgm:spPr>
      <dgm:t>
        <a:bodyPr/>
        <a:lstStyle/>
        <a:p>
          <a:pPr>
            <a:buNone/>
          </a:pPr>
          <a:r>
            <a:rPr lang="en-US" b="1" dirty="0">
              <a:latin typeface="Corbel" panose="020B0503020204020204" pitchFamily="34" charset="0"/>
            </a:rPr>
            <a:t>Target: Parents</a:t>
          </a:r>
        </a:p>
        <a:p>
          <a:pPr>
            <a:buNone/>
          </a:pPr>
          <a:r>
            <a:rPr lang="en-US" b="1" dirty="0">
              <a:latin typeface="Corbel" panose="020B0503020204020204" pitchFamily="34" charset="0"/>
            </a:rPr>
            <a:t>Phase: Indifferent </a:t>
          </a:r>
          <a:endParaRPr lang="en-US" dirty="0">
            <a:latin typeface="Corbel" panose="020B0503020204020204" pitchFamily="34" charset="0"/>
          </a:endParaRPr>
        </a:p>
      </dgm:t>
    </dgm:pt>
    <dgm:pt modelId="{7698AB0B-5CAE-FF46-BE56-B1A43F7D1AE8}" type="parTrans" cxnId="{FBDA5919-6E7B-B54C-A692-7D35C44A1EBB}">
      <dgm:prSet/>
      <dgm:spPr/>
      <dgm:t>
        <a:bodyPr/>
        <a:lstStyle/>
        <a:p>
          <a:endParaRPr lang="en-US"/>
        </a:p>
      </dgm:t>
    </dgm:pt>
    <dgm:pt modelId="{540C599F-1246-A74D-977A-190E0053BFC4}" type="sibTrans" cxnId="{FBDA5919-6E7B-B54C-A692-7D35C44A1EBB}">
      <dgm:prSet/>
      <dgm:spPr/>
      <dgm:t>
        <a:bodyPr/>
        <a:lstStyle/>
        <a:p>
          <a:endParaRPr lang="en-US"/>
        </a:p>
      </dgm:t>
    </dgm:pt>
    <dgm:pt modelId="{44F8C1C0-54AC-4046-8334-1BD4410287FE}">
      <dgm:prSet phldrT="[Text]" custT="1"/>
      <dgm:spPr>
        <a:solidFill>
          <a:schemeClr val="accent2">
            <a:lumMod val="40000"/>
            <a:lumOff val="60000"/>
          </a:schemeClr>
        </a:solidFill>
      </dgm:spPr>
      <dgm:t>
        <a:bodyPr/>
        <a:lstStyle/>
        <a:p>
          <a:pPr rtl="0"/>
          <a:r>
            <a:rPr lang="en-US" sz="1400" b="1" dirty="0">
              <a:latin typeface="Corbel" panose="020B0503020204020204" pitchFamily="34" charset="0"/>
            </a:rPr>
            <a:t>Why I Chose This</a:t>
          </a:r>
          <a:r>
            <a:rPr lang="en-US" sz="1400" dirty="0">
              <a:latin typeface="Corbel" panose="020B0503020204020204" pitchFamily="34" charset="0"/>
            </a:rPr>
            <a:t>? </a:t>
          </a:r>
        </a:p>
        <a:p>
          <a:pPr rtl="0"/>
          <a:r>
            <a:rPr lang="en-US" sz="1600" dirty="0">
              <a:latin typeface="Corbel" panose="020B0503020204020204" pitchFamily="34" charset="0"/>
            </a:rPr>
            <a:t>Not just newcomers, but all </a:t>
          </a:r>
          <a:r>
            <a:rPr lang="en-US" sz="1600" dirty="0" err="1">
              <a:latin typeface="Corbel" panose="020B0503020204020204" pitchFamily="34" charset="0"/>
            </a:rPr>
            <a:t>Montrealers</a:t>
          </a:r>
          <a:r>
            <a:rPr lang="en-US" sz="1600" dirty="0">
              <a:latin typeface="Corbel" panose="020B0503020204020204" pitchFamily="34" charset="0"/>
            </a:rPr>
            <a:t> need to know and understand how the educational system  works and what is available</a:t>
          </a:r>
        </a:p>
      </dgm:t>
    </dgm:pt>
    <dgm:pt modelId="{D2F5B665-3E64-C442-B6DF-FB3A0CE52842}" type="parTrans" cxnId="{92A563A9-97D6-D14C-ACFA-51340F20A1FA}">
      <dgm:prSet/>
      <dgm:spPr/>
      <dgm:t>
        <a:bodyPr/>
        <a:lstStyle/>
        <a:p>
          <a:endParaRPr lang="en-US"/>
        </a:p>
      </dgm:t>
    </dgm:pt>
    <dgm:pt modelId="{549FE0D4-EBFC-5B4D-A037-6BF726A43671}" type="sibTrans" cxnId="{92A563A9-97D6-D14C-ACFA-51340F20A1FA}">
      <dgm:prSet/>
      <dgm:spPr/>
      <dgm:t>
        <a:bodyPr/>
        <a:lstStyle/>
        <a:p>
          <a:endParaRPr lang="en-US"/>
        </a:p>
      </dgm:t>
    </dgm:pt>
    <dgm:pt modelId="{7DE172E2-CB46-904E-B0D9-07DCE8DB5382}">
      <dgm:prSet phldrT="[Text]">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US" b="1" dirty="0">
              <a:latin typeface="Corbel" panose="020B0503020204020204" pitchFamily="34" charset="0"/>
            </a:rPr>
            <a:t>Performance Objective</a:t>
          </a:r>
          <a:r>
            <a:rPr lang="en-US" dirty="0">
              <a:latin typeface="Corbel" panose="020B0503020204020204" pitchFamily="34" charset="0"/>
            </a:rPr>
            <a:t>: </a:t>
          </a:r>
          <a:r>
            <a:rPr lang="en-CA" dirty="0"/>
            <a:t>Define </a:t>
          </a:r>
          <a:r>
            <a:rPr lang="fr-CA" dirty="0" err="1"/>
            <a:t>Educational</a:t>
          </a:r>
          <a:r>
            <a:rPr lang="fr-CA" dirty="0"/>
            <a:t> options in </a:t>
          </a:r>
          <a:r>
            <a:rPr lang="fr-CA" dirty="0" err="1"/>
            <a:t>Montreal</a:t>
          </a:r>
          <a:r>
            <a:rPr lang="fr-CA" dirty="0"/>
            <a:t>, </a:t>
          </a:r>
          <a:r>
            <a:rPr lang="fr-CA" dirty="0" err="1"/>
            <a:t>including</a:t>
          </a:r>
          <a:r>
            <a:rPr lang="fr-CA" dirty="0"/>
            <a:t> </a:t>
          </a:r>
          <a:r>
            <a:rPr lang="fr-CA" dirty="0" err="1"/>
            <a:t>their</a:t>
          </a:r>
          <a:r>
            <a:rPr lang="fr-CA" dirty="0"/>
            <a:t> </a:t>
          </a:r>
          <a:r>
            <a:rPr lang="fr-CA" dirty="0" err="1"/>
            <a:t>historical</a:t>
          </a:r>
          <a:r>
            <a:rPr lang="fr-CA" dirty="0"/>
            <a:t> and </a:t>
          </a:r>
          <a:r>
            <a:rPr lang="fr-CA" dirty="0" err="1"/>
            <a:t>legal</a:t>
          </a:r>
          <a:r>
            <a:rPr lang="fr-CA" dirty="0"/>
            <a:t> </a:t>
          </a:r>
          <a:r>
            <a:rPr lang="fr-CA" dirty="0" err="1"/>
            <a:t>underpinnings</a:t>
          </a:r>
          <a:endParaRPr lang="en-US" dirty="0">
            <a:latin typeface="Corbel" panose="020B0503020204020204" pitchFamily="34" charset="0"/>
          </a:endParaRPr>
        </a:p>
      </dgm:t>
    </dgm:pt>
    <dgm:pt modelId="{4013E02A-C7E1-7044-A5D1-079E4E28E912}" type="parTrans" cxnId="{CF242693-A740-554F-8D98-B543A3CF00AD}">
      <dgm:prSet/>
      <dgm:spPr/>
      <dgm:t>
        <a:bodyPr/>
        <a:lstStyle/>
        <a:p>
          <a:endParaRPr lang="en-US"/>
        </a:p>
      </dgm:t>
    </dgm:pt>
    <dgm:pt modelId="{E5BE0693-D838-AB40-B11E-97A5567CADEF}" type="sibTrans" cxnId="{CF242693-A740-554F-8D98-B543A3CF00AD}">
      <dgm:prSet/>
      <dgm:spPr/>
      <dgm:t>
        <a:bodyPr/>
        <a:lstStyle/>
        <a:p>
          <a:endParaRPr lang="en-US"/>
        </a:p>
      </dgm:t>
    </dgm:pt>
    <dgm:pt modelId="{DC2B93E8-423D-7042-AF34-3338AFD886DF}">
      <dgm:prSet phldrT="[Text]" custT="1"/>
      <dgm:spPr>
        <a:solidFill>
          <a:schemeClr val="accent2"/>
        </a:solidFill>
      </dgm:spPr>
      <dgm:t>
        <a:bodyPr/>
        <a:lstStyle/>
        <a:p>
          <a:pPr rtl="0"/>
          <a:r>
            <a:rPr lang="en-US" sz="1600" b="1" dirty="0">
              <a:latin typeface="Corbel" panose="020B0503020204020204" pitchFamily="34" charset="0"/>
            </a:rPr>
            <a:t>Communication Medium</a:t>
          </a:r>
          <a:r>
            <a:rPr lang="en-US" sz="1600" dirty="0">
              <a:latin typeface="Corbel" panose="020B0503020204020204" pitchFamily="34" charset="0"/>
            </a:rPr>
            <a:t>: </a:t>
          </a:r>
        </a:p>
        <a:p>
          <a:pPr rtl="0"/>
          <a:r>
            <a:rPr lang="en-US" sz="1600" dirty="0">
              <a:latin typeface="Corbel" panose="020B0503020204020204" pitchFamily="34" charset="0"/>
            </a:rPr>
            <a:t>Written in a printed brochure as well as presented in an online kind of slide presentation so that it is accessible to more people</a:t>
          </a:r>
        </a:p>
      </dgm:t>
    </dgm:pt>
    <dgm:pt modelId="{00A3C911-1F3C-514C-AB8F-42F24876F6D6}" type="parTrans" cxnId="{FA9288AF-B2F7-C64E-A830-94AD1D03AFDE}">
      <dgm:prSet/>
      <dgm:spPr/>
      <dgm:t>
        <a:bodyPr/>
        <a:lstStyle/>
        <a:p>
          <a:endParaRPr lang="en-US"/>
        </a:p>
      </dgm:t>
    </dgm:pt>
    <dgm:pt modelId="{F9DAF324-E584-E443-863F-050303A75B68}" type="sibTrans" cxnId="{FA9288AF-B2F7-C64E-A830-94AD1D03AFDE}">
      <dgm:prSet/>
      <dgm:spPr/>
      <dgm:t>
        <a:bodyPr/>
        <a:lstStyle/>
        <a:p>
          <a:endParaRPr lang="en-US"/>
        </a:p>
      </dgm:t>
    </dgm:pt>
    <dgm:pt modelId="{AC8FC8AE-FDE7-ED40-8247-2E40328C3A55}">
      <dgm:prSet phldrT="[Text]">
        <dgm:style>
          <a:lnRef idx="0">
            <a:scrgbClr r="0" g="0" b="0"/>
          </a:lnRef>
          <a:fillRef idx="0">
            <a:scrgbClr r="0" g="0" b="0"/>
          </a:fillRef>
          <a:effectRef idx="0">
            <a:scrgbClr r="0" g="0" b="0"/>
          </a:effectRef>
          <a:fontRef idx="minor">
            <a:schemeClr val="dk1"/>
          </a:fontRef>
        </dgm:style>
      </dgm:prSet>
      <dgm:spPr>
        <a:noFill/>
        <a:ln>
          <a:noFill/>
        </a:ln>
      </dgm:spPr>
      <dgm:t>
        <a:bodyPr/>
        <a:lstStyle/>
        <a:p>
          <a:pPr rtl="0">
            <a:buNone/>
          </a:pPr>
          <a:endParaRPr lang="en-US" dirty="0">
            <a:latin typeface="Corbel" panose="020B0503020204020204" pitchFamily="34" charset="0"/>
          </a:endParaRPr>
        </a:p>
      </dgm:t>
    </dgm:pt>
    <dgm:pt modelId="{23CD818D-8655-CC4C-9C87-9C8B87F89E0F}" type="parTrans" cxnId="{F1C8A785-E06E-634E-94FA-108165C3B357}">
      <dgm:prSet/>
      <dgm:spPr/>
      <dgm:t>
        <a:bodyPr/>
        <a:lstStyle/>
        <a:p>
          <a:endParaRPr lang="en-US"/>
        </a:p>
      </dgm:t>
    </dgm:pt>
    <dgm:pt modelId="{13D8875A-2093-694B-840B-D8E01F883B64}" type="sibTrans" cxnId="{F1C8A785-E06E-634E-94FA-108165C3B357}">
      <dgm:prSet/>
      <dgm:spPr/>
      <dgm:t>
        <a:bodyPr/>
        <a:lstStyle/>
        <a:p>
          <a:endParaRPr lang="en-US"/>
        </a:p>
      </dgm:t>
    </dgm:pt>
    <dgm:pt modelId="{C211AB74-3BD9-564D-B23E-2C11D97BA469}">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US" sz="1600" b="1" dirty="0">
              <a:latin typeface="Corbel" panose="020B0503020204020204" pitchFamily="34" charset="0"/>
            </a:rPr>
            <a:t>Expectations:</a:t>
          </a:r>
          <a:endParaRPr lang="en-US" sz="1600" dirty="0">
            <a:latin typeface="Corbel" panose="020B0503020204020204" pitchFamily="34" charset="0"/>
          </a:endParaRPr>
        </a:p>
      </dgm:t>
    </dgm:pt>
    <dgm:pt modelId="{5BEA8BBE-C46E-3B40-9B07-8715E7F01FF8}" type="parTrans" cxnId="{7F14D748-A81E-0649-A373-3BF97E606684}">
      <dgm:prSet/>
      <dgm:spPr/>
      <dgm:t>
        <a:bodyPr/>
        <a:lstStyle/>
        <a:p>
          <a:endParaRPr lang="en-US"/>
        </a:p>
      </dgm:t>
    </dgm:pt>
    <dgm:pt modelId="{EBEE9C34-FA7C-164A-9AF3-853A860635F5}" type="sibTrans" cxnId="{7F14D748-A81E-0649-A373-3BF97E606684}">
      <dgm:prSet/>
      <dgm:spPr/>
      <dgm:t>
        <a:bodyPr/>
        <a:lstStyle/>
        <a:p>
          <a:endParaRPr lang="en-US"/>
        </a:p>
      </dgm:t>
    </dgm:pt>
    <dgm:pt modelId="{B9F26CB0-4E6B-714C-BBC7-0DD502A4E9C9}">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US" sz="1600" b="0" dirty="0">
              <a:latin typeface="Corbel" panose="020B0503020204020204" pitchFamily="34" charset="0"/>
            </a:rPr>
            <a:t>Understand what types of options are available and where to start</a:t>
          </a:r>
        </a:p>
      </dgm:t>
    </dgm:pt>
    <dgm:pt modelId="{38595872-554D-3148-8115-9A9BC95C5E61}" type="parTrans" cxnId="{981039F8-264A-2A4D-9042-324CF162BA2C}">
      <dgm:prSet/>
      <dgm:spPr/>
      <dgm:t>
        <a:bodyPr/>
        <a:lstStyle/>
        <a:p>
          <a:endParaRPr lang="en-US"/>
        </a:p>
      </dgm:t>
    </dgm:pt>
    <dgm:pt modelId="{3B47278E-908A-C648-B7D1-91B43DCFD828}" type="sibTrans" cxnId="{981039F8-264A-2A4D-9042-324CF162BA2C}">
      <dgm:prSet/>
      <dgm:spPr/>
      <dgm:t>
        <a:bodyPr/>
        <a:lstStyle/>
        <a:p>
          <a:endParaRPr lang="en-US"/>
        </a:p>
      </dgm:t>
    </dgm:pt>
    <dgm:pt modelId="{D981A997-B3FC-FC47-9DBA-1E1A2C235E22}">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US" sz="1600" b="1" dirty="0">
              <a:latin typeface="Corbel" panose="020B0503020204020204" pitchFamily="34" charset="0"/>
            </a:rPr>
            <a:t>Information Available:</a:t>
          </a:r>
        </a:p>
      </dgm:t>
    </dgm:pt>
    <dgm:pt modelId="{E491C352-A38D-3B49-98EE-35292DB8EC4B}" type="parTrans" cxnId="{26B46009-F13D-FB42-9E16-0E0C400710D3}">
      <dgm:prSet/>
      <dgm:spPr/>
      <dgm:t>
        <a:bodyPr/>
        <a:lstStyle/>
        <a:p>
          <a:endParaRPr lang="en-US"/>
        </a:p>
      </dgm:t>
    </dgm:pt>
    <dgm:pt modelId="{0586B40A-A798-A04E-B42E-DED42AC9DCEF}" type="sibTrans" cxnId="{26B46009-F13D-FB42-9E16-0E0C400710D3}">
      <dgm:prSet/>
      <dgm:spPr/>
      <dgm:t>
        <a:bodyPr/>
        <a:lstStyle/>
        <a:p>
          <a:endParaRPr lang="en-US"/>
        </a:p>
      </dgm:t>
    </dgm:pt>
    <dgm:pt modelId="{B305227B-E264-1F46-8266-D670EC636C53}">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US" sz="1600" b="0" dirty="0">
              <a:latin typeface="Corbel" panose="020B0503020204020204" pitchFamily="34" charset="0"/>
            </a:rPr>
            <a:t>How many were viewed online and how many printed ones were distributed</a:t>
          </a:r>
        </a:p>
      </dgm:t>
    </dgm:pt>
    <dgm:pt modelId="{CF92A3E8-3EB5-6643-A443-0EFCAA1EC2F5}" type="parTrans" cxnId="{D30BAB3C-30DE-FE43-9B44-56E189BBFF14}">
      <dgm:prSet/>
      <dgm:spPr/>
      <dgm:t>
        <a:bodyPr/>
        <a:lstStyle/>
        <a:p>
          <a:endParaRPr lang="en-US"/>
        </a:p>
      </dgm:t>
    </dgm:pt>
    <dgm:pt modelId="{0782748A-706D-6540-B31A-EE24558369A8}" type="sibTrans" cxnId="{D30BAB3C-30DE-FE43-9B44-56E189BBFF14}">
      <dgm:prSet/>
      <dgm:spPr/>
      <dgm:t>
        <a:bodyPr/>
        <a:lstStyle/>
        <a:p>
          <a:endParaRPr lang="en-US"/>
        </a:p>
      </dgm:t>
    </dgm:pt>
    <dgm:pt modelId="{E01EC7CA-489C-C24E-93AE-DE580C7E8B2B}">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marL="171450" indent="0" algn="l" rtl="0">
            <a:spcAft>
              <a:spcPct val="15000"/>
            </a:spcAft>
            <a:buNone/>
          </a:pPr>
          <a:r>
            <a:rPr lang="en-US" sz="1600" b="1" dirty="0">
              <a:latin typeface="Corbel" panose="020B0503020204020204" pitchFamily="34" charset="0"/>
            </a:rPr>
            <a:t>Problem it addresses</a:t>
          </a:r>
          <a:r>
            <a:rPr lang="en-US" sz="1600" dirty="0">
              <a:latin typeface="Corbel" panose="020B0503020204020204" pitchFamily="34" charset="0"/>
            </a:rPr>
            <a:t>: lack of a resource or basic documents that outlines the most basic characteristics and context of education</a:t>
          </a:r>
          <a:endParaRPr lang="en-US" sz="1000" dirty="0">
            <a:latin typeface="Corbel" panose="020B0503020204020204" pitchFamily="34" charset="0"/>
          </a:endParaRPr>
        </a:p>
      </dgm:t>
    </dgm:pt>
    <dgm:pt modelId="{156ABB84-E1F3-FF4C-85BA-0235970BED83}" type="parTrans" cxnId="{67A5FB0C-ECE7-1D4B-950D-52658098DF8A}">
      <dgm:prSet/>
      <dgm:spPr/>
      <dgm:t>
        <a:bodyPr/>
        <a:lstStyle/>
        <a:p>
          <a:endParaRPr lang="en-US"/>
        </a:p>
      </dgm:t>
    </dgm:pt>
    <dgm:pt modelId="{65D52C04-6198-6D4B-8721-D17229D6BA6D}" type="sibTrans" cxnId="{67A5FB0C-ECE7-1D4B-950D-52658098DF8A}">
      <dgm:prSet/>
      <dgm:spPr/>
      <dgm:t>
        <a:bodyPr/>
        <a:lstStyle/>
        <a:p>
          <a:endParaRPr lang="en-US"/>
        </a:p>
      </dgm:t>
    </dgm:pt>
    <dgm:pt modelId="{189A0195-405F-F94B-AD6D-E6A4D7979C17}">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endParaRPr lang="en-US" sz="1600" b="1" dirty="0">
            <a:latin typeface="Corbel" panose="020B0503020204020204" pitchFamily="34" charset="0"/>
          </a:endParaRPr>
        </a:p>
      </dgm:t>
    </dgm:pt>
    <dgm:pt modelId="{5B5A19E2-B4D9-1C41-91FE-77ECF4F25531}" type="parTrans" cxnId="{C224F8AF-840D-D646-983C-3D2613DA5467}">
      <dgm:prSet/>
      <dgm:spPr/>
      <dgm:t>
        <a:bodyPr/>
        <a:lstStyle/>
        <a:p>
          <a:endParaRPr lang="en-US"/>
        </a:p>
      </dgm:t>
    </dgm:pt>
    <dgm:pt modelId="{E0480546-FCDD-6147-BF97-DBF6E6E4F4C1}" type="sibTrans" cxnId="{C224F8AF-840D-D646-983C-3D2613DA5467}">
      <dgm:prSet/>
      <dgm:spPr/>
      <dgm:t>
        <a:bodyPr/>
        <a:lstStyle/>
        <a:p>
          <a:endParaRPr lang="en-US"/>
        </a:p>
      </dgm:t>
    </dgm:pt>
    <dgm:pt modelId="{F160F84C-4B75-9C4D-BA52-871861B745DA}">
      <dgm:prSet phldrT="[Text]">
        <dgm:style>
          <a:lnRef idx="0">
            <a:scrgbClr r="0" g="0" b="0"/>
          </a:lnRef>
          <a:fillRef idx="0">
            <a:scrgbClr r="0" g="0" b="0"/>
          </a:fillRef>
          <a:effectRef idx="0">
            <a:scrgbClr r="0" g="0" b="0"/>
          </a:effectRef>
          <a:fontRef idx="minor">
            <a:schemeClr val="dk1"/>
          </a:fontRef>
        </dgm:style>
      </dgm:prSet>
      <dgm:spPr>
        <a:noFill/>
        <a:ln>
          <a:noFill/>
        </a:ln>
      </dgm:spPr>
      <dgm:t>
        <a:bodyPr/>
        <a:lstStyle/>
        <a:p>
          <a:pPr rtl="0">
            <a:buNone/>
          </a:pPr>
          <a:r>
            <a:rPr lang="en-US" dirty="0">
              <a:latin typeface="Corbel" panose="020B0503020204020204" pitchFamily="34" charset="0"/>
            </a:rPr>
            <a:t>z</a:t>
          </a:r>
        </a:p>
      </dgm:t>
    </dgm:pt>
    <dgm:pt modelId="{7D33EEA6-6BC1-4547-8C17-C26AF6EC3A68}" type="parTrans" cxnId="{158F6421-653F-7F40-88AE-039B949BB4F0}">
      <dgm:prSet/>
      <dgm:spPr/>
      <dgm:t>
        <a:bodyPr/>
        <a:lstStyle/>
        <a:p>
          <a:endParaRPr lang="en-US"/>
        </a:p>
      </dgm:t>
    </dgm:pt>
    <dgm:pt modelId="{8B2D67FD-0AE2-BF4B-B657-2422372FE65D}" type="sibTrans" cxnId="{158F6421-653F-7F40-88AE-039B949BB4F0}">
      <dgm:prSet/>
      <dgm:spPr/>
      <dgm:t>
        <a:bodyPr/>
        <a:lstStyle/>
        <a:p>
          <a:endParaRPr lang="en-US"/>
        </a:p>
      </dgm:t>
    </dgm:pt>
    <dgm:pt modelId="{26D1EA8F-9311-F447-AFE7-2AE78486A63A}">
      <dgm:prSet phldrT="[Text]">
        <dgm:style>
          <a:lnRef idx="0">
            <a:scrgbClr r="0" g="0" b="0"/>
          </a:lnRef>
          <a:fillRef idx="0">
            <a:scrgbClr r="0" g="0" b="0"/>
          </a:fillRef>
          <a:effectRef idx="0">
            <a:scrgbClr r="0" g="0" b="0"/>
          </a:effectRef>
          <a:fontRef idx="minor">
            <a:schemeClr val="dk1"/>
          </a:fontRef>
        </dgm:style>
      </dgm:prSet>
      <dgm:spPr>
        <a:noFill/>
        <a:ln>
          <a:noFill/>
        </a:ln>
      </dgm:spPr>
      <dgm:t>
        <a:bodyPr/>
        <a:lstStyle/>
        <a:p>
          <a:pPr rtl="0">
            <a:buNone/>
          </a:pPr>
          <a:endParaRPr lang="en-US" dirty="0">
            <a:latin typeface="Corbel" panose="020B0503020204020204" pitchFamily="34" charset="0"/>
          </a:endParaRPr>
        </a:p>
      </dgm:t>
    </dgm:pt>
    <dgm:pt modelId="{BB2647C4-75DF-7340-9270-62D541697E15}" type="parTrans" cxnId="{86912921-0024-8241-AA23-485B22A104A4}">
      <dgm:prSet/>
      <dgm:spPr/>
      <dgm:t>
        <a:bodyPr/>
        <a:lstStyle/>
        <a:p>
          <a:endParaRPr lang="en-US"/>
        </a:p>
      </dgm:t>
    </dgm:pt>
    <dgm:pt modelId="{2A5DBD8C-109B-8B40-A3F1-E3689CC0DA67}" type="sibTrans" cxnId="{86912921-0024-8241-AA23-485B22A104A4}">
      <dgm:prSet/>
      <dgm:spPr/>
      <dgm:t>
        <a:bodyPr/>
        <a:lstStyle/>
        <a:p>
          <a:endParaRPr lang="en-US"/>
        </a:p>
      </dgm:t>
    </dgm:pt>
    <dgm:pt modelId="{7BEACA02-0D32-D14E-ABD6-ECA783836073}" type="pres">
      <dgm:prSet presAssocID="{0DE3C4D4-4793-CF44-9C15-21F9E07C076C}" presName="cycleMatrixDiagram" presStyleCnt="0">
        <dgm:presLayoutVars>
          <dgm:chMax val="1"/>
          <dgm:dir/>
          <dgm:animLvl val="lvl"/>
          <dgm:resizeHandles val="exact"/>
        </dgm:presLayoutVars>
      </dgm:prSet>
      <dgm:spPr/>
    </dgm:pt>
    <dgm:pt modelId="{CDE81787-11A2-AD4C-9850-0F56ACBBC840}" type="pres">
      <dgm:prSet presAssocID="{0DE3C4D4-4793-CF44-9C15-21F9E07C076C}" presName="children" presStyleCnt="0"/>
      <dgm:spPr/>
    </dgm:pt>
    <dgm:pt modelId="{B68A370D-0C4A-6440-B005-CFDF835F4B42}" type="pres">
      <dgm:prSet presAssocID="{0DE3C4D4-4793-CF44-9C15-21F9E07C076C}" presName="child1group" presStyleCnt="0"/>
      <dgm:spPr/>
    </dgm:pt>
    <dgm:pt modelId="{FB1D14B2-A14B-B84D-ABC7-426742541547}" type="pres">
      <dgm:prSet presAssocID="{0DE3C4D4-4793-CF44-9C15-21F9E07C076C}" presName="child1" presStyleLbl="bgAcc1" presStyleIdx="0" presStyleCnt="4" custScaleX="153366" custScaleY="107284" custLinFactNeighborX="-87884" custLinFactNeighborY="3733"/>
      <dgm:spPr/>
    </dgm:pt>
    <dgm:pt modelId="{F7C7E7C8-E9F2-F549-B9C1-594CDF15D513}" type="pres">
      <dgm:prSet presAssocID="{0DE3C4D4-4793-CF44-9C15-21F9E07C076C}" presName="child1Text" presStyleLbl="bgAcc1" presStyleIdx="0" presStyleCnt="4">
        <dgm:presLayoutVars>
          <dgm:bulletEnabled val="1"/>
        </dgm:presLayoutVars>
      </dgm:prSet>
      <dgm:spPr/>
    </dgm:pt>
    <dgm:pt modelId="{F515E747-8BA8-284A-A1DE-C5740E754FDA}" type="pres">
      <dgm:prSet presAssocID="{0DE3C4D4-4793-CF44-9C15-21F9E07C076C}" presName="child2group" presStyleCnt="0"/>
      <dgm:spPr/>
    </dgm:pt>
    <dgm:pt modelId="{A7EB0887-B9BF-8644-BD7A-BF49A6C1E988}" type="pres">
      <dgm:prSet presAssocID="{0DE3C4D4-4793-CF44-9C15-21F9E07C076C}" presName="child2" presStyleLbl="bgAcc1" presStyleIdx="1" presStyleCnt="4" custScaleX="207191" custScaleY="157811" custLinFactNeighborX="90593" custLinFactNeighborY="28333"/>
      <dgm:spPr/>
    </dgm:pt>
    <dgm:pt modelId="{DED34793-7C2A-8A47-955B-C5C0A91B8244}" type="pres">
      <dgm:prSet presAssocID="{0DE3C4D4-4793-CF44-9C15-21F9E07C076C}" presName="child2Text" presStyleLbl="bgAcc1" presStyleIdx="1" presStyleCnt="4">
        <dgm:presLayoutVars>
          <dgm:bulletEnabled val="1"/>
        </dgm:presLayoutVars>
      </dgm:prSet>
      <dgm:spPr/>
    </dgm:pt>
    <dgm:pt modelId="{0C526C4B-580B-C042-8566-2A4F9AD082CA}" type="pres">
      <dgm:prSet presAssocID="{0DE3C4D4-4793-CF44-9C15-21F9E07C076C}" presName="child3group" presStyleCnt="0"/>
      <dgm:spPr/>
    </dgm:pt>
    <dgm:pt modelId="{66878DF1-E23B-E74E-B68A-1BBFD0209D61}" type="pres">
      <dgm:prSet presAssocID="{0DE3C4D4-4793-CF44-9C15-21F9E07C076C}" presName="child3" presStyleLbl="bgAcc1" presStyleIdx="2" presStyleCnt="4" custScaleX="192124" custScaleY="153177" custLinFactX="10122" custLinFactNeighborX="100000" custLinFactNeighborY="-16564"/>
      <dgm:spPr/>
    </dgm:pt>
    <dgm:pt modelId="{F7CC86EC-94FD-5C48-B282-0ABF76C324CD}" type="pres">
      <dgm:prSet presAssocID="{0DE3C4D4-4793-CF44-9C15-21F9E07C076C}" presName="child3Text" presStyleLbl="bgAcc1" presStyleIdx="2" presStyleCnt="4">
        <dgm:presLayoutVars>
          <dgm:bulletEnabled val="1"/>
        </dgm:presLayoutVars>
      </dgm:prSet>
      <dgm:spPr/>
    </dgm:pt>
    <dgm:pt modelId="{2D4FE05B-72D3-CC40-A9C6-BA6A092FD1D9}" type="pres">
      <dgm:prSet presAssocID="{0DE3C4D4-4793-CF44-9C15-21F9E07C076C}" presName="child4group" presStyleCnt="0"/>
      <dgm:spPr/>
    </dgm:pt>
    <dgm:pt modelId="{7C7B3AB3-710E-A442-B567-6DED056F1396}" type="pres">
      <dgm:prSet presAssocID="{0DE3C4D4-4793-CF44-9C15-21F9E07C076C}" presName="child4" presStyleLbl="bgAcc1" presStyleIdx="3" presStyleCnt="4" custScaleX="188945" custScaleY="186923" custLinFactNeighborX="-91302" custLinFactNeighborY="-22255"/>
      <dgm:spPr/>
    </dgm:pt>
    <dgm:pt modelId="{2795E6B2-E166-DE46-A27C-339A52E98218}" type="pres">
      <dgm:prSet presAssocID="{0DE3C4D4-4793-CF44-9C15-21F9E07C076C}" presName="child4Text" presStyleLbl="bgAcc1" presStyleIdx="3" presStyleCnt="4">
        <dgm:presLayoutVars>
          <dgm:bulletEnabled val="1"/>
        </dgm:presLayoutVars>
      </dgm:prSet>
      <dgm:spPr/>
    </dgm:pt>
    <dgm:pt modelId="{ADAACFE4-9049-904F-893F-EE2E195FBEAE}" type="pres">
      <dgm:prSet presAssocID="{0DE3C4D4-4793-CF44-9C15-21F9E07C076C}" presName="childPlaceholder" presStyleCnt="0"/>
      <dgm:spPr/>
    </dgm:pt>
    <dgm:pt modelId="{D751B002-ECF7-4847-9AEF-4473E161CF6A}" type="pres">
      <dgm:prSet presAssocID="{0DE3C4D4-4793-CF44-9C15-21F9E07C076C}" presName="circle" presStyleCnt="0"/>
      <dgm:spPr/>
    </dgm:pt>
    <dgm:pt modelId="{315A2D6A-5C8E-2D4D-91CA-ABFC6A2E4334}" type="pres">
      <dgm:prSet presAssocID="{0DE3C4D4-4793-CF44-9C15-21F9E07C076C}" presName="quadrant1" presStyleLbl="node1" presStyleIdx="0" presStyleCnt="4" custScaleX="166494" custScaleY="137827" custLinFactNeighborX="-40701" custLinFactNeighborY="-9578">
        <dgm:presLayoutVars>
          <dgm:chMax val="1"/>
          <dgm:bulletEnabled val="1"/>
        </dgm:presLayoutVars>
      </dgm:prSet>
      <dgm:spPr/>
    </dgm:pt>
    <dgm:pt modelId="{AA2C9715-1C49-124E-98EC-6E4603EA7D93}" type="pres">
      <dgm:prSet presAssocID="{0DE3C4D4-4793-CF44-9C15-21F9E07C076C}" presName="quadrant2" presStyleLbl="node1" presStyleIdx="1" presStyleCnt="4" custScaleX="176046" custScaleY="139929" custLinFactNeighborX="24965" custLinFactNeighborY="-9578">
        <dgm:presLayoutVars>
          <dgm:chMax val="1"/>
          <dgm:bulletEnabled val="1"/>
        </dgm:presLayoutVars>
      </dgm:prSet>
      <dgm:spPr/>
    </dgm:pt>
    <dgm:pt modelId="{560E9136-2DFF-C146-A767-8AC83E97663E}" type="pres">
      <dgm:prSet presAssocID="{0DE3C4D4-4793-CF44-9C15-21F9E07C076C}" presName="quadrant3" presStyleLbl="node1" presStyleIdx="2" presStyleCnt="4" custScaleX="173462" custScaleY="122136" custLinFactNeighborX="23558" custLinFactNeighborY="18597">
        <dgm:presLayoutVars>
          <dgm:chMax val="1"/>
          <dgm:bulletEnabled val="1"/>
        </dgm:presLayoutVars>
      </dgm:prSet>
      <dgm:spPr/>
    </dgm:pt>
    <dgm:pt modelId="{F332CBED-898E-684D-BDA3-99226DDE14AC}" type="pres">
      <dgm:prSet presAssocID="{0DE3C4D4-4793-CF44-9C15-21F9E07C076C}" presName="quadrant4" presStyleLbl="node1" presStyleIdx="3" presStyleCnt="4" custScaleX="168558" custScaleY="125893" custLinFactNeighborX="-42594" custLinFactNeighborY="14681">
        <dgm:presLayoutVars>
          <dgm:chMax val="1"/>
          <dgm:bulletEnabled val="1"/>
        </dgm:presLayoutVars>
      </dgm:prSet>
      <dgm:spPr/>
    </dgm:pt>
    <dgm:pt modelId="{17ECC1CC-5053-6D4F-8AAB-13CE1AE64869}" type="pres">
      <dgm:prSet presAssocID="{0DE3C4D4-4793-CF44-9C15-21F9E07C076C}" presName="quadrantPlaceholder" presStyleCnt="0"/>
      <dgm:spPr/>
    </dgm:pt>
    <dgm:pt modelId="{1EA81915-22B1-2A44-A86D-F6F0BCFDA75D}" type="pres">
      <dgm:prSet presAssocID="{0DE3C4D4-4793-CF44-9C15-21F9E07C076C}" presName="center1" presStyleLbl="fgShp" presStyleIdx="0" presStyleCnt="2"/>
      <dgm:spPr/>
    </dgm:pt>
    <dgm:pt modelId="{BC0F1726-0291-CC4D-8D8D-089F113570DE}" type="pres">
      <dgm:prSet presAssocID="{0DE3C4D4-4793-CF44-9C15-21F9E07C076C}" presName="center2" presStyleLbl="fgShp" presStyleIdx="1" presStyleCnt="2"/>
      <dgm:spPr/>
    </dgm:pt>
  </dgm:ptLst>
  <dgm:cxnLst>
    <dgm:cxn modelId="{64DDA002-2302-1846-8DE2-C815C34315D8}" type="presOf" srcId="{7DE172E2-CB46-904E-B0D9-07DCE8DB5382}" destId="{66878DF1-E23B-E74E-B68A-1BBFD0209D61}" srcOrd="0" destOrd="0" presId="urn:microsoft.com/office/officeart/2005/8/layout/cycle4"/>
    <dgm:cxn modelId="{26B46009-F13D-FB42-9E16-0E0C400710D3}" srcId="{738ECD6C-D309-BD40-892B-120882B4A447}" destId="{D981A997-B3FC-FC47-9DBA-1E1A2C235E22}" srcOrd="3" destOrd="0" parTransId="{E491C352-A38D-3B49-98EE-35292DB8EC4B}" sibTransId="{0586B40A-A798-A04E-B42E-DED42AC9DCEF}"/>
    <dgm:cxn modelId="{67A5FB0C-ECE7-1D4B-950D-52658098DF8A}" srcId="{76E658F6-7065-E14B-977F-8DF4A5D6F061}" destId="{E01EC7CA-489C-C24E-93AE-DE580C7E8B2B}" srcOrd="0" destOrd="0" parTransId="{156ABB84-E1F3-FF4C-85BA-0235970BED83}" sibTransId="{65D52C04-6198-6D4B-8721-D17229D6BA6D}"/>
    <dgm:cxn modelId="{FAA8800D-004B-984B-AB23-0F002E1AE8FA}" type="presOf" srcId="{76E658F6-7065-E14B-977F-8DF4A5D6F061}" destId="{315A2D6A-5C8E-2D4D-91CA-ABFC6A2E4334}" srcOrd="0" destOrd="0" presId="urn:microsoft.com/office/officeart/2005/8/layout/cycle4"/>
    <dgm:cxn modelId="{326B6B16-A3D9-7B4E-B550-DBCF551FBB4C}" type="presOf" srcId="{0DE3C4D4-4793-CF44-9C15-21F9E07C076C}" destId="{7BEACA02-0D32-D14E-ABD6-ECA783836073}" srcOrd="0" destOrd="0" presId="urn:microsoft.com/office/officeart/2005/8/layout/cycle4"/>
    <dgm:cxn modelId="{08A6FC17-8A9C-D74E-B8E6-917F919B71F5}" type="presOf" srcId="{AC8FC8AE-FDE7-ED40-8247-2E40328C3A55}" destId="{2795E6B2-E166-DE46-A27C-339A52E98218}" srcOrd="1" destOrd="0" presId="urn:microsoft.com/office/officeart/2005/8/layout/cycle4"/>
    <dgm:cxn modelId="{FBDA5919-6E7B-B54C-A692-7D35C44A1EBB}" srcId="{0DE3C4D4-4793-CF44-9C15-21F9E07C076C}" destId="{738ECD6C-D309-BD40-892B-120882B4A447}" srcOrd="1" destOrd="0" parTransId="{7698AB0B-5CAE-FF46-BE56-B1A43F7D1AE8}" sibTransId="{540C599F-1246-A74D-977A-190E0053BFC4}"/>
    <dgm:cxn modelId="{86912921-0024-8241-AA23-485B22A104A4}" srcId="{DC2B93E8-423D-7042-AF34-3338AFD886DF}" destId="{26D1EA8F-9311-F447-AFE7-2AE78486A63A}" srcOrd="1" destOrd="0" parTransId="{BB2647C4-75DF-7340-9270-62D541697E15}" sibTransId="{2A5DBD8C-109B-8B40-A3F1-E3689CC0DA67}"/>
    <dgm:cxn modelId="{158F6421-653F-7F40-88AE-039B949BB4F0}" srcId="{DC2B93E8-423D-7042-AF34-3338AFD886DF}" destId="{F160F84C-4B75-9C4D-BA52-871861B745DA}" srcOrd="2" destOrd="0" parTransId="{7D33EEA6-6BC1-4547-8C17-C26AF6EC3A68}" sibTransId="{8B2D67FD-0AE2-BF4B-B657-2422372FE65D}"/>
    <dgm:cxn modelId="{8A9FA329-EC39-724A-81EE-C426F1549024}" type="presOf" srcId="{738ECD6C-D309-BD40-892B-120882B4A447}" destId="{AA2C9715-1C49-124E-98EC-6E4603EA7D93}" srcOrd="0" destOrd="0" presId="urn:microsoft.com/office/officeart/2005/8/layout/cycle4"/>
    <dgm:cxn modelId="{D30BAB3C-30DE-FE43-9B44-56E189BBFF14}" srcId="{738ECD6C-D309-BD40-892B-120882B4A447}" destId="{B305227B-E264-1F46-8266-D670EC636C53}" srcOrd="4" destOrd="0" parTransId="{CF92A3E8-3EB5-6643-A443-0EFCAA1EC2F5}" sibTransId="{0782748A-706D-6540-B31A-EE24558369A8}"/>
    <dgm:cxn modelId="{A49D4441-6938-BA44-974D-DF61EB036EBE}" type="presOf" srcId="{B9F26CB0-4E6B-714C-BBC7-0DD502A4E9C9}" destId="{DED34793-7C2A-8A47-955B-C5C0A91B8244}" srcOrd="1" destOrd="1" presId="urn:microsoft.com/office/officeart/2005/8/layout/cycle4"/>
    <dgm:cxn modelId="{7F14D748-A81E-0649-A373-3BF97E606684}" srcId="{738ECD6C-D309-BD40-892B-120882B4A447}" destId="{C211AB74-3BD9-564D-B23E-2C11D97BA469}" srcOrd="0" destOrd="0" parTransId="{5BEA8BBE-C46E-3B40-9B07-8715E7F01FF8}" sibTransId="{EBEE9C34-FA7C-164A-9AF3-853A860635F5}"/>
    <dgm:cxn modelId="{6055A04B-E29E-5043-A435-ABF324BFBAAA}" type="presOf" srcId="{26D1EA8F-9311-F447-AFE7-2AE78486A63A}" destId="{2795E6B2-E166-DE46-A27C-339A52E98218}" srcOrd="1" destOrd="1" presId="urn:microsoft.com/office/officeart/2005/8/layout/cycle4"/>
    <dgm:cxn modelId="{6919424D-32C7-5143-A36F-1CE842883D34}" type="presOf" srcId="{AC8FC8AE-FDE7-ED40-8247-2E40328C3A55}" destId="{7C7B3AB3-710E-A442-B567-6DED056F1396}" srcOrd="0" destOrd="0" presId="urn:microsoft.com/office/officeart/2005/8/layout/cycle4"/>
    <dgm:cxn modelId="{0238C569-A89C-744C-8CEA-39C587EA6ACF}" type="presOf" srcId="{E01EC7CA-489C-C24E-93AE-DE580C7E8B2B}" destId="{FB1D14B2-A14B-B84D-ABC7-426742541547}" srcOrd="0" destOrd="0" presId="urn:microsoft.com/office/officeart/2005/8/layout/cycle4"/>
    <dgm:cxn modelId="{5789FA6D-76C9-604F-9DA3-4C8194160116}" type="presOf" srcId="{E01EC7CA-489C-C24E-93AE-DE580C7E8B2B}" destId="{F7C7E7C8-E9F2-F549-B9C1-594CDF15D513}" srcOrd="1" destOrd="0" presId="urn:microsoft.com/office/officeart/2005/8/layout/cycle4"/>
    <dgm:cxn modelId="{4A17E76E-BA17-FD41-9146-42DA006A47F8}" type="presOf" srcId="{D981A997-B3FC-FC47-9DBA-1E1A2C235E22}" destId="{DED34793-7C2A-8A47-955B-C5C0A91B8244}" srcOrd="1" destOrd="3" presId="urn:microsoft.com/office/officeart/2005/8/layout/cycle4"/>
    <dgm:cxn modelId="{65A6437A-B31C-1D47-B4E9-9666C5B7F62C}" type="presOf" srcId="{189A0195-405F-F94B-AD6D-E6A4D7979C17}" destId="{DED34793-7C2A-8A47-955B-C5C0A91B8244}" srcOrd="1" destOrd="2" presId="urn:microsoft.com/office/officeart/2005/8/layout/cycle4"/>
    <dgm:cxn modelId="{0BFF3B7D-75C1-DD4E-B0D8-E1DF5C14A051}" type="presOf" srcId="{C211AB74-3BD9-564D-B23E-2C11D97BA469}" destId="{DED34793-7C2A-8A47-955B-C5C0A91B8244}" srcOrd="1" destOrd="0" presId="urn:microsoft.com/office/officeart/2005/8/layout/cycle4"/>
    <dgm:cxn modelId="{EC408D7F-5146-EC48-8051-52BC642463F7}" type="presOf" srcId="{D981A997-B3FC-FC47-9DBA-1E1A2C235E22}" destId="{A7EB0887-B9BF-8644-BD7A-BF49A6C1E988}" srcOrd="0" destOrd="3" presId="urn:microsoft.com/office/officeart/2005/8/layout/cycle4"/>
    <dgm:cxn modelId="{CC6B3F80-EE32-444D-B6E1-89E57E7F1275}" type="presOf" srcId="{7DE172E2-CB46-904E-B0D9-07DCE8DB5382}" destId="{F7CC86EC-94FD-5C48-B282-0ABF76C324CD}" srcOrd="1" destOrd="0" presId="urn:microsoft.com/office/officeart/2005/8/layout/cycle4"/>
    <dgm:cxn modelId="{60A93684-4D77-9E49-A46D-A4D3C1B7BC5F}" srcId="{0DE3C4D4-4793-CF44-9C15-21F9E07C076C}" destId="{76E658F6-7065-E14B-977F-8DF4A5D6F061}" srcOrd="0" destOrd="0" parTransId="{5D835A2D-B9AA-3B4C-8399-A7317090EB0D}" sibTransId="{EA60427E-CA52-054B-800A-826F7D02340D}"/>
    <dgm:cxn modelId="{F1C8A785-E06E-634E-94FA-108165C3B357}" srcId="{DC2B93E8-423D-7042-AF34-3338AFD886DF}" destId="{AC8FC8AE-FDE7-ED40-8247-2E40328C3A55}" srcOrd="0" destOrd="0" parTransId="{23CD818D-8655-CC4C-9C87-9C8B87F89E0F}" sibTransId="{13D8875A-2093-694B-840B-D8E01F883B64}"/>
    <dgm:cxn modelId="{DD91468D-F48E-8C47-9BAA-40C1FF0043E0}" type="presOf" srcId="{189A0195-405F-F94B-AD6D-E6A4D7979C17}" destId="{A7EB0887-B9BF-8644-BD7A-BF49A6C1E988}" srcOrd="0" destOrd="2" presId="urn:microsoft.com/office/officeart/2005/8/layout/cycle4"/>
    <dgm:cxn modelId="{CF242693-A740-554F-8D98-B543A3CF00AD}" srcId="{44F8C1C0-54AC-4046-8334-1BD4410287FE}" destId="{7DE172E2-CB46-904E-B0D9-07DCE8DB5382}" srcOrd="0" destOrd="0" parTransId="{4013E02A-C7E1-7044-A5D1-079E4E28E912}" sibTransId="{E5BE0693-D838-AB40-B11E-97A5567CADEF}"/>
    <dgm:cxn modelId="{B27791A4-1C3A-6D44-A2BC-CCDA4FE991ED}" type="presOf" srcId="{B9F26CB0-4E6B-714C-BBC7-0DD502A4E9C9}" destId="{A7EB0887-B9BF-8644-BD7A-BF49A6C1E988}" srcOrd="0" destOrd="1" presId="urn:microsoft.com/office/officeart/2005/8/layout/cycle4"/>
    <dgm:cxn modelId="{92A563A9-97D6-D14C-ACFA-51340F20A1FA}" srcId="{0DE3C4D4-4793-CF44-9C15-21F9E07C076C}" destId="{44F8C1C0-54AC-4046-8334-1BD4410287FE}" srcOrd="2" destOrd="0" parTransId="{D2F5B665-3E64-C442-B6DF-FB3A0CE52842}" sibTransId="{549FE0D4-EBFC-5B4D-A037-6BF726A43671}"/>
    <dgm:cxn modelId="{FA9288AF-B2F7-C64E-A830-94AD1D03AFDE}" srcId="{0DE3C4D4-4793-CF44-9C15-21F9E07C076C}" destId="{DC2B93E8-423D-7042-AF34-3338AFD886DF}" srcOrd="3" destOrd="0" parTransId="{00A3C911-1F3C-514C-AB8F-42F24876F6D6}" sibTransId="{F9DAF324-E584-E443-863F-050303A75B68}"/>
    <dgm:cxn modelId="{C224F8AF-840D-D646-983C-3D2613DA5467}" srcId="{738ECD6C-D309-BD40-892B-120882B4A447}" destId="{189A0195-405F-F94B-AD6D-E6A4D7979C17}" srcOrd="2" destOrd="0" parTransId="{5B5A19E2-B4D9-1C41-91FE-77ECF4F25531}" sibTransId="{E0480546-FCDD-6147-BF97-DBF6E6E4F4C1}"/>
    <dgm:cxn modelId="{86E5DBCC-04F8-1F4E-87A0-EDA58E150109}" type="presOf" srcId="{44F8C1C0-54AC-4046-8334-1BD4410287FE}" destId="{560E9136-2DFF-C146-A767-8AC83E97663E}" srcOrd="0" destOrd="0" presId="urn:microsoft.com/office/officeart/2005/8/layout/cycle4"/>
    <dgm:cxn modelId="{21EE64D3-E88F-5040-A4EE-D58ADF904025}" type="presOf" srcId="{F160F84C-4B75-9C4D-BA52-871861B745DA}" destId="{2795E6B2-E166-DE46-A27C-339A52E98218}" srcOrd="1" destOrd="2" presId="urn:microsoft.com/office/officeart/2005/8/layout/cycle4"/>
    <dgm:cxn modelId="{C40614D4-3357-114A-938C-5C3BCAF5F0BD}" type="presOf" srcId="{B305227B-E264-1F46-8266-D670EC636C53}" destId="{DED34793-7C2A-8A47-955B-C5C0A91B8244}" srcOrd="1" destOrd="4" presId="urn:microsoft.com/office/officeart/2005/8/layout/cycle4"/>
    <dgm:cxn modelId="{ECD649D9-DDE9-AE4C-A35D-8318C901A03E}" type="presOf" srcId="{C211AB74-3BD9-564D-B23E-2C11D97BA469}" destId="{A7EB0887-B9BF-8644-BD7A-BF49A6C1E988}" srcOrd="0" destOrd="0" presId="urn:microsoft.com/office/officeart/2005/8/layout/cycle4"/>
    <dgm:cxn modelId="{3B05A2E8-AE96-2042-9928-1C6791CAEDDD}" type="presOf" srcId="{26D1EA8F-9311-F447-AFE7-2AE78486A63A}" destId="{7C7B3AB3-710E-A442-B567-6DED056F1396}" srcOrd="0" destOrd="1" presId="urn:microsoft.com/office/officeart/2005/8/layout/cycle4"/>
    <dgm:cxn modelId="{6E8733EA-5CCB-764C-990E-330D18B1605F}" type="presOf" srcId="{DC2B93E8-423D-7042-AF34-3338AFD886DF}" destId="{F332CBED-898E-684D-BDA3-99226DDE14AC}" srcOrd="0" destOrd="0" presId="urn:microsoft.com/office/officeart/2005/8/layout/cycle4"/>
    <dgm:cxn modelId="{981039F8-264A-2A4D-9042-324CF162BA2C}" srcId="{738ECD6C-D309-BD40-892B-120882B4A447}" destId="{B9F26CB0-4E6B-714C-BBC7-0DD502A4E9C9}" srcOrd="1" destOrd="0" parTransId="{38595872-554D-3148-8115-9A9BC95C5E61}" sibTransId="{3B47278E-908A-C648-B7D1-91B43DCFD828}"/>
    <dgm:cxn modelId="{653D56FC-4939-5344-8ACC-0515D5524909}" type="presOf" srcId="{F160F84C-4B75-9C4D-BA52-871861B745DA}" destId="{7C7B3AB3-710E-A442-B567-6DED056F1396}" srcOrd="0" destOrd="2" presId="urn:microsoft.com/office/officeart/2005/8/layout/cycle4"/>
    <dgm:cxn modelId="{7D947DFE-CD1E-914E-A262-6B2929DCA289}" type="presOf" srcId="{B305227B-E264-1F46-8266-D670EC636C53}" destId="{A7EB0887-B9BF-8644-BD7A-BF49A6C1E988}" srcOrd="0" destOrd="4" presId="urn:microsoft.com/office/officeart/2005/8/layout/cycle4"/>
    <dgm:cxn modelId="{7E4F8CA0-3D43-6C4D-8BE8-45BD67EA4EEC}" type="presParOf" srcId="{7BEACA02-0D32-D14E-ABD6-ECA783836073}" destId="{CDE81787-11A2-AD4C-9850-0F56ACBBC840}" srcOrd="0" destOrd="0" presId="urn:microsoft.com/office/officeart/2005/8/layout/cycle4"/>
    <dgm:cxn modelId="{2FA4D3F8-B45C-0E4B-9D7A-285B1050D96C}" type="presParOf" srcId="{CDE81787-11A2-AD4C-9850-0F56ACBBC840}" destId="{B68A370D-0C4A-6440-B005-CFDF835F4B42}" srcOrd="0" destOrd="0" presId="urn:microsoft.com/office/officeart/2005/8/layout/cycle4"/>
    <dgm:cxn modelId="{0349A573-E548-4343-A6EF-0753AF135287}" type="presParOf" srcId="{B68A370D-0C4A-6440-B005-CFDF835F4B42}" destId="{FB1D14B2-A14B-B84D-ABC7-426742541547}" srcOrd="0" destOrd="0" presId="urn:microsoft.com/office/officeart/2005/8/layout/cycle4"/>
    <dgm:cxn modelId="{9F8CCA47-A406-6A4E-93DB-D1B0B10CFF4B}" type="presParOf" srcId="{B68A370D-0C4A-6440-B005-CFDF835F4B42}" destId="{F7C7E7C8-E9F2-F549-B9C1-594CDF15D513}" srcOrd="1" destOrd="0" presId="urn:microsoft.com/office/officeart/2005/8/layout/cycle4"/>
    <dgm:cxn modelId="{218FE62E-8E6E-3B44-9F12-29D949C806C8}" type="presParOf" srcId="{CDE81787-11A2-AD4C-9850-0F56ACBBC840}" destId="{F515E747-8BA8-284A-A1DE-C5740E754FDA}" srcOrd="1" destOrd="0" presId="urn:microsoft.com/office/officeart/2005/8/layout/cycle4"/>
    <dgm:cxn modelId="{63FF7CAC-8034-9447-AAA4-923A614E8BB2}" type="presParOf" srcId="{F515E747-8BA8-284A-A1DE-C5740E754FDA}" destId="{A7EB0887-B9BF-8644-BD7A-BF49A6C1E988}" srcOrd="0" destOrd="0" presId="urn:microsoft.com/office/officeart/2005/8/layout/cycle4"/>
    <dgm:cxn modelId="{ED8DCA4D-4231-A04F-9BA4-073A68E6BC42}" type="presParOf" srcId="{F515E747-8BA8-284A-A1DE-C5740E754FDA}" destId="{DED34793-7C2A-8A47-955B-C5C0A91B8244}" srcOrd="1" destOrd="0" presId="urn:microsoft.com/office/officeart/2005/8/layout/cycle4"/>
    <dgm:cxn modelId="{118A766D-6AB2-1942-B877-C5CFBAFCBB28}" type="presParOf" srcId="{CDE81787-11A2-AD4C-9850-0F56ACBBC840}" destId="{0C526C4B-580B-C042-8566-2A4F9AD082CA}" srcOrd="2" destOrd="0" presId="urn:microsoft.com/office/officeart/2005/8/layout/cycle4"/>
    <dgm:cxn modelId="{B59573E6-93F0-A246-97B7-0F703FFE4C9E}" type="presParOf" srcId="{0C526C4B-580B-C042-8566-2A4F9AD082CA}" destId="{66878DF1-E23B-E74E-B68A-1BBFD0209D61}" srcOrd="0" destOrd="0" presId="urn:microsoft.com/office/officeart/2005/8/layout/cycle4"/>
    <dgm:cxn modelId="{F099E292-611D-7745-A7B1-9FCC221015DD}" type="presParOf" srcId="{0C526C4B-580B-C042-8566-2A4F9AD082CA}" destId="{F7CC86EC-94FD-5C48-B282-0ABF76C324CD}" srcOrd="1" destOrd="0" presId="urn:microsoft.com/office/officeart/2005/8/layout/cycle4"/>
    <dgm:cxn modelId="{12D2EF4E-1445-C64F-B7FF-A58F251B8400}" type="presParOf" srcId="{CDE81787-11A2-AD4C-9850-0F56ACBBC840}" destId="{2D4FE05B-72D3-CC40-A9C6-BA6A092FD1D9}" srcOrd="3" destOrd="0" presId="urn:microsoft.com/office/officeart/2005/8/layout/cycle4"/>
    <dgm:cxn modelId="{6B4565CD-3F0E-6C45-977E-7B22548AAB99}" type="presParOf" srcId="{2D4FE05B-72D3-CC40-A9C6-BA6A092FD1D9}" destId="{7C7B3AB3-710E-A442-B567-6DED056F1396}" srcOrd="0" destOrd="0" presId="urn:microsoft.com/office/officeart/2005/8/layout/cycle4"/>
    <dgm:cxn modelId="{81872EFF-27D6-2346-9BCE-B7D2C425D092}" type="presParOf" srcId="{2D4FE05B-72D3-CC40-A9C6-BA6A092FD1D9}" destId="{2795E6B2-E166-DE46-A27C-339A52E98218}" srcOrd="1" destOrd="0" presId="urn:microsoft.com/office/officeart/2005/8/layout/cycle4"/>
    <dgm:cxn modelId="{33AC14D2-4BEA-F940-A943-4666A941702A}" type="presParOf" srcId="{CDE81787-11A2-AD4C-9850-0F56ACBBC840}" destId="{ADAACFE4-9049-904F-893F-EE2E195FBEAE}" srcOrd="4" destOrd="0" presId="urn:microsoft.com/office/officeart/2005/8/layout/cycle4"/>
    <dgm:cxn modelId="{D8C6A0FE-535B-EB4A-854A-610AF72BA4A3}" type="presParOf" srcId="{7BEACA02-0D32-D14E-ABD6-ECA783836073}" destId="{D751B002-ECF7-4847-9AEF-4473E161CF6A}" srcOrd="1" destOrd="0" presId="urn:microsoft.com/office/officeart/2005/8/layout/cycle4"/>
    <dgm:cxn modelId="{993E2003-4EB9-6947-B086-74ECE6488EDB}" type="presParOf" srcId="{D751B002-ECF7-4847-9AEF-4473E161CF6A}" destId="{315A2D6A-5C8E-2D4D-91CA-ABFC6A2E4334}" srcOrd="0" destOrd="0" presId="urn:microsoft.com/office/officeart/2005/8/layout/cycle4"/>
    <dgm:cxn modelId="{858C0E2C-F489-724A-849F-3C2D5BE052BF}" type="presParOf" srcId="{D751B002-ECF7-4847-9AEF-4473E161CF6A}" destId="{AA2C9715-1C49-124E-98EC-6E4603EA7D93}" srcOrd="1" destOrd="0" presId="urn:microsoft.com/office/officeart/2005/8/layout/cycle4"/>
    <dgm:cxn modelId="{8B448B72-BC3C-EC4A-8AD6-071FCC0F6998}" type="presParOf" srcId="{D751B002-ECF7-4847-9AEF-4473E161CF6A}" destId="{560E9136-2DFF-C146-A767-8AC83E97663E}" srcOrd="2" destOrd="0" presId="urn:microsoft.com/office/officeart/2005/8/layout/cycle4"/>
    <dgm:cxn modelId="{89873F8B-D5DF-2349-ABB4-23DCB3AB7B95}" type="presParOf" srcId="{D751B002-ECF7-4847-9AEF-4473E161CF6A}" destId="{F332CBED-898E-684D-BDA3-99226DDE14AC}" srcOrd="3" destOrd="0" presId="urn:microsoft.com/office/officeart/2005/8/layout/cycle4"/>
    <dgm:cxn modelId="{C12CB427-57BB-BA4F-91CF-A80BBB06C028}" type="presParOf" srcId="{D751B002-ECF7-4847-9AEF-4473E161CF6A}" destId="{17ECC1CC-5053-6D4F-8AAB-13CE1AE64869}" srcOrd="4" destOrd="0" presId="urn:microsoft.com/office/officeart/2005/8/layout/cycle4"/>
    <dgm:cxn modelId="{589B0E18-220F-D14F-B69A-1C86F6554620}" type="presParOf" srcId="{7BEACA02-0D32-D14E-ABD6-ECA783836073}" destId="{1EA81915-22B1-2A44-A86D-F6F0BCFDA75D}" srcOrd="2" destOrd="0" presId="urn:microsoft.com/office/officeart/2005/8/layout/cycle4"/>
    <dgm:cxn modelId="{8AA7C8FD-7E76-D741-A7ED-C0DE92062282}" type="presParOf" srcId="{7BEACA02-0D32-D14E-ABD6-ECA783836073}" destId="{BC0F1726-0291-CC4D-8D8D-089F113570DE}"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DE3C4D4-4793-CF44-9C15-21F9E07C076C}" type="doc">
      <dgm:prSet loTypeId="urn:microsoft.com/office/officeart/2005/8/layout/cycle4" loCatId="" qsTypeId="urn:microsoft.com/office/officeart/2005/8/quickstyle/simple1" qsCatId="simple" csTypeId="urn:microsoft.com/office/officeart/2005/8/colors/accent1_2" csCatId="accent1" phldr="1"/>
      <dgm:spPr/>
      <dgm:t>
        <a:bodyPr/>
        <a:lstStyle/>
        <a:p>
          <a:endParaRPr lang="en-US"/>
        </a:p>
      </dgm:t>
    </dgm:pt>
    <dgm:pt modelId="{76E658F6-7065-E14B-977F-8DF4A5D6F061}">
      <dgm:prSet phldrT="[Text]"/>
      <dgm:spPr>
        <a:solidFill>
          <a:schemeClr val="accent3">
            <a:lumMod val="75000"/>
          </a:schemeClr>
        </a:solidFill>
      </dgm:spPr>
      <dgm:t>
        <a:bodyPr/>
        <a:lstStyle/>
        <a:p>
          <a:pPr rtl="0"/>
          <a:r>
            <a:rPr lang="en-US" dirty="0">
              <a:latin typeface="Corbel" panose="020B0503020204020204" pitchFamily="34" charset="0"/>
            </a:rPr>
            <a:t>Performance Gap: Information</a:t>
          </a:r>
        </a:p>
      </dgm:t>
    </dgm:pt>
    <dgm:pt modelId="{5D835A2D-B9AA-3B4C-8399-A7317090EB0D}" type="parTrans" cxnId="{60A93684-4D77-9E49-A46D-A4D3C1B7BC5F}">
      <dgm:prSet/>
      <dgm:spPr/>
      <dgm:t>
        <a:bodyPr/>
        <a:lstStyle/>
        <a:p>
          <a:endParaRPr lang="en-US"/>
        </a:p>
      </dgm:t>
    </dgm:pt>
    <dgm:pt modelId="{EA60427E-CA52-054B-800A-826F7D02340D}" type="sibTrans" cxnId="{60A93684-4D77-9E49-A46D-A4D3C1B7BC5F}">
      <dgm:prSet/>
      <dgm:spPr/>
      <dgm:t>
        <a:bodyPr/>
        <a:lstStyle/>
        <a:p>
          <a:endParaRPr lang="en-US"/>
        </a:p>
      </dgm:t>
    </dgm:pt>
    <dgm:pt modelId="{738ECD6C-D309-BD40-892B-120882B4A447}">
      <dgm:prSet phldrT="[Text]"/>
      <dgm:spPr>
        <a:solidFill>
          <a:schemeClr val="accent3">
            <a:lumMod val="60000"/>
            <a:lumOff val="40000"/>
          </a:schemeClr>
        </a:solidFill>
      </dgm:spPr>
      <dgm:t>
        <a:bodyPr/>
        <a:lstStyle/>
        <a:p>
          <a:pPr>
            <a:buNone/>
          </a:pPr>
          <a:r>
            <a:rPr lang="en-US" b="1" dirty="0">
              <a:latin typeface="Corbel" panose="020B0503020204020204" pitchFamily="34" charset="0"/>
            </a:rPr>
            <a:t>Target: Parents</a:t>
          </a:r>
        </a:p>
        <a:p>
          <a:pPr>
            <a:buNone/>
          </a:pPr>
          <a:r>
            <a:rPr lang="en-US" b="1" dirty="0">
              <a:latin typeface="Corbel" panose="020B0503020204020204" pitchFamily="34" charset="0"/>
            </a:rPr>
            <a:t>Phase: Newbies </a:t>
          </a:r>
          <a:endParaRPr lang="en-US" dirty="0">
            <a:latin typeface="Corbel" panose="020B0503020204020204" pitchFamily="34" charset="0"/>
          </a:endParaRPr>
        </a:p>
      </dgm:t>
    </dgm:pt>
    <dgm:pt modelId="{7698AB0B-5CAE-FF46-BE56-B1A43F7D1AE8}" type="parTrans" cxnId="{FBDA5919-6E7B-B54C-A692-7D35C44A1EBB}">
      <dgm:prSet/>
      <dgm:spPr/>
      <dgm:t>
        <a:bodyPr/>
        <a:lstStyle/>
        <a:p>
          <a:endParaRPr lang="en-US"/>
        </a:p>
      </dgm:t>
    </dgm:pt>
    <dgm:pt modelId="{540C599F-1246-A74D-977A-190E0053BFC4}" type="sibTrans" cxnId="{FBDA5919-6E7B-B54C-A692-7D35C44A1EBB}">
      <dgm:prSet/>
      <dgm:spPr/>
      <dgm:t>
        <a:bodyPr/>
        <a:lstStyle/>
        <a:p>
          <a:endParaRPr lang="en-US"/>
        </a:p>
      </dgm:t>
    </dgm:pt>
    <dgm:pt modelId="{44F8C1C0-54AC-4046-8334-1BD4410287FE}">
      <dgm:prSet phldrT="[Text]" custT="1"/>
      <dgm:spPr>
        <a:solidFill>
          <a:schemeClr val="accent3">
            <a:lumMod val="40000"/>
            <a:lumOff val="60000"/>
          </a:schemeClr>
        </a:solidFill>
      </dgm:spPr>
      <dgm:t>
        <a:bodyPr/>
        <a:lstStyle/>
        <a:p>
          <a:pPr rtl="0"/>
          <a:endParaRPr lang="en-US" sz="1400" b="1" dirty="0">
            <a:latin typeface="Corbel" panose="020B0503020204020204" pitchFamily="34" charset="0"/>
          </a:endParaRPr>
        </a:p>
        <a:p>
          <a:pPr rtl="0"/>
          <a:r>
            <a:rPr lang="en-US" sz="1400" b="1" dirty="0">
              <a:latin typeface="Corbel" panose="020B0503020204020204" pitchFamily="34" charset="0"/>
            </a:rPr>
            <a:t>Why I Chose This</a:t>
          </a:r>
          <a:r>
            <a:rPr lang="en-US" sz="1400" dirty="0">
              <a:latin typeface="Corbel" panose="020B0503020204020204" pitchFamily="34" charset="0"/>
            </a:rPr>
            <a:t>? </a:t>
          </a:r>
        </a:p>
        <a:p>
          <a:pPr rtl="0"/>
          <a:r>
            <a:rPr lang="en-US" sz="1600" dirty="0">
              <a:latin typeface="Corbel" panose="020B0503020204020204" pitchFamily="34" charset="0"/>
            </a:rPr>
            <a:t>Parents need support in asking the right  questions and this would not only help them to do that but propose options that correspond to their needs</a:t>
          </a:r>
        </a:p>
      </dgm:t>
    </dgm:pt>
    <dgm:pt modelId="{D2F5B665-3E64-C442-B6DF-FB3A0CE52842}" type="parTrans" cxnId="{92A563A9-97D6-D14C-ACFA-51340F20A1FA}">
      <dgm:prSet/>
      <dgm:spPr/>
      <dgm:t>
        <a:bodyPr/>
        <a:lstStyle/>
        <a:p>
          <a:endParaRPr lang="en-US"/>
        </a:p>
      </dgm:t>
    </dgm:pt>
    <dgm:pt modelId="{549FE0D4-EBFC-5B4D-A037-6BF726A43671}" type="sibTrans" cxnId="{92A563A9-97D6-D14C-ACFA-51340F20A1FA}">
      <dgm:prSet/>
      <dgm:spPr/>
      <dgm:t>
        <a:bodyPr/>
        <a:lstStyle/>
        <a:p>
          <a:endParaRPr lang="en-US"/>
        </a:p>
      </dgm:t>
    </dgm:pt>
    <dgm:pt modelId="{7DE172E2-CB46-904E-B0D9-07DCE8DB5382}">
      <dgm:prSet phldrT="[Text]">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CA" b="1" noProof="0" dirty="0">
              <a:latin typeface="Corbel" panose="020B0503020204020204" pitchFamily="34" charset="0"/>
            </a:rPr>
            <a:t>Performance Objective</a:t>
          </a:r>
          <a:r>
            <a:rPr lang="en-CA" noProof="0" dirty="0">
              <a:latin typeface="Corbel" panose="020B0503020204020204" pitchFamily="34" charset="0"/>
            </a:rPr>
            <a:t>: </a:t>
          </a:r>
          <a:r>
            <a:rPr lang="en-CA" noProof="0" dirty="0"/>
            <a:t>Define the child’s and family’s needs, priorities and values</a:t>
          </a:r>
          <a:endParaRPr lang="en-CA" noProof="0" dirty="0">
            <a:latin typeface="Corbel" panose="020B0503020204020204" pitchFamily="34" charset="0"/>
          </a:endParaRPr>
        </a:p>
      </dgm:t>
    </dgm:pt>
    <dgm:pt modelId="{4013E02A-C7E1-7044-A5D1-079E4E28E912}" type="parTrans" cxnId="{CF242693-A740-554F-8D98-B543A3CF00AD}">
      <dgm:prSet/>
      <dgm:spPr/>
      <dgm:t>
        <a:bodyPr/>
        <a:lstStyle/>
        <a:p>
          <a:endParaRPr lang="en-US"/>
        </a:p>
      </dgm:t>
    </dgm:pt>
    <dgm:pt modelId="{E5BE0693-D838-AB40-B11E-97A5567CADEF}" type="sibTrans" cxnId="{CF242693-A740-554F-8D98-B543A3CF00AD}">
      <dgm:prSet/>
      <dgm:spPr/>
      <dgm:t>
        <a:bodyPr/>
        <a:lstStyle/>
        <a:p>
          <a:endParaRPr lang="en-US"/>
        </a:p>
      </dgm:t>
    </dgm:pt>
    <dgm:pt modelId="{DC2B93E8-423D-7042-AF34-3338AFD886DF}">
      <dgm:prSet phldrT="[Text]" custT="1"/>
      <dgm:spPr>
        <a:solidFill>
          <a:schemeClr val="accent3"/>
        </a:solidFill>
      </dgm:spPr>
      <dgm:t>
        <a:bodyPr/>
        <a:lstStyle/>
        <a:p>
          <a:pPr rtl="0"/>
          <a:r>
            <a:rPr lang="en-US" sz="1600" b="1" dirty="0">
              <a:latin typeface="Corbel" panose="020B0503020204020204" pitchFamily="34" charset="0"/>
            </a:rPr>
            <a:t>Communication </a:t>
          </a:r>
        </a:p>
        <a:p>
          <a:pPr rtl="0"/>
          <a:r>
            <a:rPr lang="en-US" sz="1400" b="1" dirty="0">
              <a:latin typeface="Corbel" panose="020B0503020204020204" pitchFamily="34" charset="0"/>
            </a:rPr>
            <a:t>Medium</a:t>
          </a:r>
          <a:r>
            <a:rPr lang="en-US" sz="1400" dirty="0">
              <a:latin typeface="Corbel" panose="020B0503020204020204" pitchFamily="34" charset="0"/>
            </a:rPr>
            <a:t>: </a:t>
          </a:r>
        </a:p>
        <a:p>
          <a:pPr rtl="0"/>
          <a:r>
            <a:rPr lang="en-US" sz="1400" dirty="0">
              <a:latin typeface="Corbel" panose="020B0503020204020204" pitchFamily="34" charset="0"/>
            </a:rPr>
            <a:t>Written in a printed brochure as well as online as a type of form that generates results. They may also meet with an “Educational Support” person. Multiple mediums for inclusivity</a:t>
          </a:r>
        </a:p>
      </dgm:t>
    </dgm:pt>
    <dgm:pt modelId="{00A3C911-1F3C-514C-AB8F-42F24876F6D6}" type="parTrans" cxnId="{FA9288AF-B2F7-C64E-A830-94AD1D03AFDE}">
      <dgm:prSet/>
      <dgm:spPr/>
      <dgm:t>
        <a:bodyPr/>
        <a:lstStyle/>
        <a:p>
          <a:endParaRPr lang="en-US"/>
        </a:p>
      </dgm:t>
    </dgm:pt>
    <dgm:pt modelId="{F9DAF324-E584-E443-863F-050303A75B68}" type="sibTrans" cxnId="{FA9288AF-B2F7-C64E-A830-94AD1D03AFDE}">
      <dgm:prSet/>
      <dgm:spPr/>
      <dgm:t>
        <a:bodyPr/>
        <a:lstStyle/>
        <a:p>
          <a:endParaRPr lang="en-US"/>
        </a:p>
      </dgm:t>
    </dgm:pt>
    <dgm:pt modelId="{AC8FC8AE-FDE7-ED40-8247-2E40328C3A55}">
      <dgm:prSet phldrT="[Text]">
        <dgm:style>
          <a:lnRef idx="0">
            <a:scrgbClr r="0" g="0" b="0"/>
          </a:lnRef>
          <a:fillRef idx="0">
            <a:scrgbClr r="0" g="0" b="0"/>
          </a:fillRef>
          <a:effectRef idx="0">
            <a:scrgbClr r="0" g="0" b="0"/>
          </a:effectRef>
          <a:fontRef idx="minor">
            <a:schemeClr val="dk1"/>
          </a:fontRef>
        </dgm:style>
      </dgm:prSet>
      <dgm:spPr>
        <a:noFill/>
        <a:ln>
          <a:noFill/>
        </a:ln>
      </dgm:spPr>
      <dgm:t>
        <a:bodyPr/>
        <a:lstStyle/>
        <a:p>
          <a:pPr rtl="0">
            <a:buNone/>
          </a:pPr>
          <a:endParaRPr lang="en-US" dirty="0">
            <a:latin typeface="Corbel" panose="020B0503020204020204" pitchFamily="34" charset="0"/>
          </a:endParaRPr>
        </a:p>
      </dgm:t>
    </dgm:pt>
    <dgm:pt modelId="{23CD818D-8655-CC4C-9C87-9C8B87F89E0F}" type="parTrans" cxnId="{F1C8A785-E06E-634E-94FA-108165C3B357}">
      <dgm:prSet/>
      <dgm:spPr/>
      <dgm:t>
        <a:bodyPr/>
        <a:lstStyle/>
        <a:p>
          <a:endParaRPr lang="en-US"/>
        </a:p>
      </dgm:t>
    </dgm:pt>
    <dgm:pt modelId="{13D8875A-2093-694B-840B-D8E01F883B64}" type="sibTrans" cxnId="{F1C8A785-E06E-634E-94FA-108165C3B357}">
      <dgm:prSet/>
      <dgm:spPr/>
      <dgm:t>
        <a:bodyPr/>
        <a:lstStyle/>
        <a:p>
          <a:endParaRPr lang="en-US"/>
        </a:p>
      </dgm:t>
    </dgm:pt>
    <dgm:pt modelId="{C211AB74-3BD9-564D-B23E-2C11D97BA469}">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US" sz="1600" b="1" dirty="0">
              <a:latin typeface="Corbel" panose="020B0503020204020204" pitchFamily="34" charset="0"/>
            </a:rPr>
            <a:t>Expectations:</a:t>
          </a:r>
          <a:endParaRPr lang="en-US" sz="1600" dirty="0">
            <a:latin typeface="Corbel" panose="020B0503020204020204" pitchFamily="34" charset="0"/>
          </a:endParaRPr>
        </a:p>
      </dgm:t>
    </dgm:pt>
    <dgm:pt modelId="{5BEA8BBE-C46E-3B40-9B07-8715E7F01FF8}" type="parTrans" cxnId="{7F14D748-A81E-0649-A373-3BF97E606684}">
      <dgm:prSet/>
      <dgm:spPr/>
      <dgm:t>
        <a:bodyPr/>
        <a:lstStyle/>
        <a:p>
          <a:endParaRPr lang="en-US"/>
        </a:p>
      </dgm:t>
    </dgm:pt>
    <dgm:pt modelId="{EBEE9C34-FA7C-164A-9AF3-853A860635F5}" type="sibTrans" cxnId="{7F14D748-A81E-0649-A373-3BF97E606684}">
      <dgm:prSet/>
      <dgm:spPr/>
      <dgm:t>
        <a:bodyPr/>
        <a:lstStyle/>
        <a:p>
          <a:endParaRPr lang="en-US"/>
        </a:p>
      </dgm:t>
    </dgm:pt>
    <dgm:pt modelId="{B9F26CB0-4E6B-714C-BBC7-0DD502A4E9C9}">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US" sz="1600" b="0" dirty="0">
              <a:latin typeface="Corbel" panose="020B0503020204020204" pitchFamily="34" charset="0"/>
            </a:rPr>
            <a:t>To ask themselves questions as a family and about their child</a:t>
          </a:r>
        </a:p>
      </dgm:t>
    </dgm:pt>
    <dgm:pt modelId="{38595872-554D-3148-8115-9A9BC95C5E61}" type="parTrans" cxnId="{981039F8-264A-2A4D-9042-324CF162BA2C}">
      <dgm:prSet/>
      <dgm:spPr/>
      <dgm:t>
        <a:bodyPr/>
        <a:lstStyle/>
        <a:p>
          <a:endParaRPr lang="en-US"/>
        </a:p>
      </dgm:t>
    </dgm:pt>
    <dgm:pt modelId="{3B47278E-908A-C648-B7D1-91B43DCFD828}" type="sibTrans" cxnId="{981039F8-264A-2A4D-9042-324CF162BA2C}">
      <dgm:prSet/>
      <dgm:spPr/>
      <dgm:t>
        <a:bodyPr/>
        <a:lstStyle/>
        <a:p>
          <a:endParaRPr lang="en-US"/>
        </a:p>
      </dgm:t>
    </dgm:pt>
    <dgm:pt modelId="{D981A997-B3FC-FC47-9DBA-1E1A2C235E22}">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US" sz="1600" b="1" dirty="0">
              <a:latin typeface="Corbel" panose="020B0503020204020204" pitchFamily="34" charset="0"/>
            </a:rPr>
            <a:t>Information Available:</a:t>
          </a:r>
        </a:p>
      </dgm:t>
    </dgm:pt>
    <dgm:pt modelId="{E491C352-A38D-3B49-98EE-35292DB8EC4B}" type="parTrans" cxnId="{26B46009-F13D-FB42-9E16-0E0C400710D3}">
      <dgm:prSet/>
      <dgm:spPr/>
      <dgm:t>
        <a:bodyPr/>
        <a:lstStyle/>
        <a:p>
          <a:endParaRPr lang="en-US"/>
        </a:p>
      </dgm:t>
    </dgm:pt>
    <dgm:pt modelId="{0586B40A-A798-A04E-B42E-DED42AC9DCEF}" type="sibTrans" cxnId="{26B46009-F13D-FB42-9E16-0E0C400710D3}">
      <dgm:prSet/>
      <dgm:spPr/>
      <dgm:t>
        <a:bodyPr/>
        <a:lstStyle/>
        <a:p>
          <a:endParaRPr lang="en-US"/>
        </a:p>
      </dgm:t>
    </dgm:pt>
    <dgm:pt modelId="{B305227B-E264-1F46-8266-D670EC636C53}">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US" sz="1600" b="0" dirty="0">
              <a:latin typeface="Corbel" panose="020B0503020204020204" pitchFamily="34" charset="0"/>
            </a:rPr>
            <a:t>For those done online:</a:t>
          </a:r>
        </a:p>
      </dgm:t>
    </dgm:pt>
    <dgm:pt modelId="{CF92A3E8-3EB5-6643-A443-0EFCAA1EC2F5}" type="parTrans" cxnId="{D30BAB3C-30DE-FE43-9B44-56E189BBFF14}">
      <dgm:prSet/>
      <dgm:spPr/>
      <dgm:t>
        <a:bodyPr/>
        <a:lstStyle/>
        <a:p>
          <a:endParaRPr lang="en-US"/>
        </a:p>
      </dgm:t>
    </dgm:pt>
    <dgm:pt modelId="{0782748A-706D-6540-B31A-EE24558369A8}" type="sibTrans" cxnId="{D30BAB3C-30DE-FE43-9B44-56E189BBFF14}">
      <dgm:prSet/>
      <dgm:spPr/>
      <dgm:t>
        <a:bodyPr/>
        <a:lstStyle/>
        <a:p>
          <a:endParaRPr lang="en-US"/>
        </a:p>
      </dgm:t>
    </dgm:pt>
    <dgm:pt modelId="{E01EC7CA-489C-C24E-93AE-DE580C7E8B2B}">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marL="171450" indent="0" algn="l" rtl="0">
            <a:spcAft>
              <a:spcPct val="15000"/>
            </a:spcAft>
            <a:buNone/>
          </a:pPr>
          <a:r>
            <a:rPr lang="en-US" sz="1600" b="1" dirty="0">
              <a:latin typeface="Corbel" panose="020B0503020204020204" pitchFamily="34" charset="0"/>
            </a:rPr>
            <a:t>Problem it addresses</a:t>
          </a:r>
          <a:r>
            <a:rPr lang="en-US" sz="1600" dirty="0">
              <a:latin typeface="Corbel" panose="020B0503020204020204" pitchFamily="34" charset="0"/>
            </a:rPr>
            <a:t>: lack of awareness of what the family and child needs, values or is a priority prior to enrollment</a:t>
          </a:r>
          <a:endParaRPr lang="en-US" sz="1000" dirty="0">
            <a:latin typeface="Corbel" panose="020B0503020204020204" pitchFamily="34" charset="0"/>
          </a:endParaRPr>
        </a:p>
      </dgm:t>
    </dgm:pt>
    <dgm:pt modelId="{156ABB84-E1F3-FF4C-85BA-0235970BED83}" type="parTrans" cxnId="{67A5FB0C-ECE7-1D4B-950D-52658098DF8A}">
      <dgm:prSet/>
      <dgm:spPr/>
      <dgm:t>
        <a:bodyPr/>
        <a:lstStyle/>
        <a:p>
          <a:endParaRPr lang="en-US"/>
        </a:p>
      </dgm:t>
    </dgm:pt>
    <dgm:pt modelId="{65D52C04-6198-6D4B-8721-D17229D6BA6D}" type="sibTrans" cxnId="{67A5FB0C-ECE7-1D4B-950D-52658098DF8A}">
      <dgm:prSet/>
      <dgm:spPr/>
      <dgm:t>
        <a:bodyPr/>
        <a:lstStyle/>
        <a:p>
          <a:endParaRPr lang="en-US"/>
        </a:p>
      </dgm:t>
    </dgm:pt>
    <dgm:pt modelId="{189A0195-405F-F94B-AD6D-E6A4D7979C17}">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endParaRPr lang="en-US" sz="1600" b="1" dirty="0">
            <a:latin typeface="Corbel" panose="020B0503020204020204" pitchFamily="34" charset="0"/>
          </a:endParaRPr>
        </a:p>
      </dgm:t>
    </dgm:pt>
    <dgm:pt modelId="{5B5A19E2-B4D9-1C41-91FE-77ECF4F25531}" type="parTrans" cxnId="{C224F8AF-840D-D646-983C-3D2613DA5467}">
      <dgm:prSet/>
      <dgm:spPr/>
      <dgm:t>
        <a:bodyPr/>
        <a:lstStyle/>
        <a:p>
          <a:endParaRPr lang="en-US"/>
        </a:p>
      </dgm:t>
    </dgm:pt>
    <dgm:pt modelId="{E0480546-FCDD-6147-BF97-DBF6E6E4F4C1}" type="sibTrans" cxnId="{C224F8AF-840D-D646-983C-3D2613DA5467}">
      <dgm:prSet/>
      <dgm:spPr/>
      <dgm:t>
        <a:bodyPr/>
        <a:lstStyle/>
        <a:p>
          <a:endParaRPr lang="en-US"/>
        </a:p>
      </dgm:t>
    </dgm:pt>
    <dgm:pt modelId="{F160F84C-4B75-9C4D-BA52-871861B745DA}">
      <dgm:prSet phldrT="[Text]">
        <dgm:style>
          <a:lnRef idx="0">
            <a:scrgbClr r="0" g="0" b="0"/>
          </a:lnRef>
          <a:fillRef idx="0">
            <a:scrgbClr r="0" g="0" b="0"/>
          </a:fillRef>
          <a:effectRef idx="0">
            <a:scrgbClr r="0" g="0" b="0"/>
          </a:effectRef>
          <a:fontRef idx="minor">
            <a:schemeClr val="dk1"/>
          </a:fontRef>
        </dgm:style>
      </dgm:prSet>
      <dgm:spPr>
        <a:noFill/>
        <a:ln>
          <a:noFill/>
        </a:ln>
      </dgm:spPr>
      <dgm:t>
        <a:bodyPr/>
        <a:lstStyle/>
        <a:p>
          <a:pPr rtl="0">
            <a:buNone/>
          </a:pPr>
          <a:r>
            <a:rPr lang="en-US" dirty="0">
              <a:latin typeface="Corbel" panose="020B0503020204020204" pitchFamily="34" charset="0"/>
            </a:rPr>
            <a:t>z</a:t>
          </a:r>
        </a:p>
      </dgm:t>
    </dgm:pt>
    <dgm:pt modelId="{7D33EEA6-6BC1-4547-8C17-C26AF6EC3A68}" type="parTrans" cxnId="{158F6421-653F-7F40-88AE-039B949BB4F0}">
      <dgm:prSet/>
      <dgm:spPr/>
      <dgm:t>
        <a:bodyPr/>
        <a:lstStyle/>
        <a:p>
          <a:endParaRPr lang="en-US"/>
        </a:p>
      </dgm:t>
    </dgm:pt>
    <dgm:pt modelId="{8B2D67FD-0AE2-BF4B-B657-2422372FE65D}" type="sibTrans" cxnId="{158F6421-653F-7F40-88AE-039B949BB4F0}">
      <dgm:prSet/>
      <dgm:spPr/>
      <dgm:t>
        <a:bodyPr/>
        <a:lstStyle/>
        <a:p>
          <a:endParaRPr lang="en-US"/>
        </a:p>
      </dgm:t>
    </dgm:pt>
    <dgm:pt modelId="{26D1EA8F-9311-F447-AFE7-2AE78486A63A}">
      <dgm:prSet phldrT="[Text]">
        <dgm:style>
          <a:lnRef idx="0">
            <a:scrgbClr r="0" g="0" b="0"/>
          </a:lnRef>
          <a:fillRef idx="0">
            <a:scrgbClr r="0" g="0" b="0"/>
          </a:fillRef>
          <a:effectRef idx="0">
            <a:scrgbClr r="0" g="0" b="0"/>
          </a:effectRef>
          <a:fontRef idx="minor">
            <a:schemeClr val="dk1"/>
          </a:fontRef>
        </dgm:style>
      </dgm:prSet>
      <dgm:spPr>
        <a:noFill/>
        <a:ln>
          <a:noFill/>
        </a:ln>
      </dgm:spPr>
      <dgm:t>
        <a:bodyPr/>
        <a:lstStyle/>
        <a:p>
          <a:pPr rtl="0">
            <a:buNone/>
          </a:pPr>
          <a:endParaRPr lang="en-US" dirty="0">
            <a:latin typeface="Corbel" panose="020B0503020204020204" pitchFamily="34" charset="0"/>
          </a:endParaRPr>
        </a:p>
      </dgm:t>
    </dgm:pt>
    <dgm:pt modelId="{BB2647C4-75DF-7340-9270-62D541697E15}" type="parTrans" cxnId="{86912921-0024-8241-AA23-485B22A104A4}">
      <dgm:prSet/>
      <dgm:spPr/>
      <dgm:t>
        <a:bodyPr/>
        <a:lstStyle/>
        <a:p>
          <a:endParaRPr lang="en-US"/>
        </a:p>
      </dgm:t>
    </dgm:pt>
    <dgm:pt modelId="{2A5DBD8C-109B-8B40-A3F1-E3689CC0DA67}" type="sibTrans" cxnId="{86912921-0024-8241-AA23-485B22A104A4}">
      <dgm:prSet/>
      <dgm:spPr/>
      <dgm:t>
        <a:bodyPr/>
        <a:lstStyle/>
        <a:p>
          <a:endParaRPr lang="en-US"/>
        </a:p>
      </dgm:t>
    </dgm:pt>
    <dgm:pt modelId="{1055781D-1EA9-0641-BDE6-09841FD21728}">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US" sz="1600" b="0" dirty="0">
              <a:latin typeface="Corbel" panose="020B0503020204020204" pitchFamily="34" charset="0"/>
            </a:rPr>
            <a:t>How many were done and how many times certain options were proposed</a:t>
          </a:r>
        </a:p>
      </dgm:t>
    </dgm:pt>
    <dgm:pt modelId="{81616C74-6F6E-814C-B049-0DA668A4E415}" type="parTrans" cxnId="{025B13CE-53A9-7B47-BAD8-E96B0E7F96DB}">
      <dgm:prSet/>
      <dgm:spPr/>
      <dgm:t>
        <a:bodyPr/>
        <a:lstStyle/>
        <a:p>
          <a:endParaRPr lang="en-US"/>
        </a:p>
      </dgm:t>
    </dgm:pt>
    <dgm:pt modelId="{B7AA457B-591F-FE47-827E-B20A42616D58}" type="sibTrans" cxnId="{025B13CE-53A9-7B47-BAD8-E96B0E7F96DB}">
      <dgm:prSet/>
      <dgm:spPr/>
      <dgm:t>
        <a:bodyPr/>
        <a:lstStyle/>
        <a:p>
          <a:endParaRPr lang="en-US"/>
        </a:p>
      </dgm:t>
    </dgm:pt>
    <dgm:pt modelId="{7BEACA02-0D32-D14E-ABD6-ECA783836073}" type="pres">
      <dgm:prSet presAssocID="{0DE3C4D4-4793-CF44-9C15-21F9E07C076C}" presName="cycleMatrixDiagram" presStyleCnt="0">
        <dgm:presLayoutVars>
          <dgm:chMax val="1"/>
          <dgm:dir/>
          <dgm:animLvl val="lvl"/>
          <dgm:resizeHandles val="exact"/>
        </dgm:presLayoutVars>
      </dgm:prSet>
      <dgm:spPr/>
    </dgm:pt>
    <dgm:pt modelId="{CDE81787-11A2-AD4C-9850-0F56ACBBC840}" type="pres">
      <dgm:prSet presAssocID="{0DE3C4D4-4793-CF44-9C15-21F9E07C076C}" presName="children" presStyleCnt="0"/>
      <dgm:spPr/>
    </dgm:pt>
    <dgm:pt modelId="{B68A370D-0C4A-6440-B005-CFDF835F4B42}" type="pres">
      <dgm:prSet presAssocID="{0DE3C4D4-4793-CF44-9C15-21F9E07C076C}" presName="child1group" presStyleCnt="0"/>
      <dgm:spPr/>
    </dgm:pt>
    <dgm:pt modelId="{FB1D14B2-A14B-B84D-ABC7-426742541547}" type="pres">
      <dgm:prSet presAssocID="{0DE3C4D4-4793-CF44-9C15-21F9E07C076C}" presName="child1" presStyleLbl="bgAcc1" presStyleIdx="0" presStyleCnt="4" custScaleX="153366" custScaleY="107284" custLinFactNeighborX="-87884" custLinFactNeighborY="3733"/>
      <dgm:spPr/>
    </dgm:pt>
    <dgm:pt modelId="{F7C7E7C8-E9F2-F549-B9C1-594CDF15D513}" type="pres">
      <dgm:prSet presAssocID="{0DE3C4D4-4793-CF44-9C15-21F9E07C076C}" presName="child1Text" presStyleLbl="bgAcc1" presStyleIdx="0" presStyleCnt="4">
        <dgm:presLayoutVars>
          <dgm:bulletEnabled val="1"/>
        </dgm:presLayoutVars>
      </dgm:prSet>
      <dgm:spPr/>
    </dgm:pt>
    <dgm:pt modelId="{F515E747-8BA8-284A-A1DE-C5740E754FDA}" type="pres">
      <dgm:prSet presAssocID="{0DE3C4D4-4793-CF44-9C15-21F9E07C076C}" presName="child2group" presStyleCnt="0"/>
      <dgm:spPr/>
    </dgm:pt>
    <dgm:pt modelId="{A7EB0887-B9BF-8644-BD7A-BF49A6C1E988}" type="pres">
      <dgm:prSet presAssocID="{0DE3C4D4-4793-CF44-9C15-21F9E07C076C}" presName="child2" presStyleLbl="bgAcc1" presStyleIdx="1" presStyleCnt="4" custScaleX="205786" custScaleY="160040" custLinFactX="32330" custLinFactNeighborX="100000" custLinFactNeighborY="39274"/>
      <dgm:spPr/>
    </dgm:pt>
    <dgm:pt modelId="{DED34793-7C2A-8A47-955B-C5C0A91B8244}" type="pres">
      <dgm:prSet presAssocID="{0DE3C4D4-4793-CF44-9C15-21F9E07C076C}" presName="child2Text" presStyleLbl="bgAcc1" presStyleIdx="1" presStyleCnt="4">
        <dgm:presLayoutVars>
          <dgm:bulletEnabled val="1"/>
        </dgm:presLayoutVars>
      </dgm:prSet>
      <dgm:spPr/>
    </dgm:pt>
    <dgm:pt modelId="{0C526C4B-580B-C042-8566-2A4F9AD082CA}" type="pres">
      <dgm:prSet presAssocID="{0DE3C4D4-4793-CF44-9C15-21F9E07C076C}" presName="child3group" presStyleCnt="0"/>
      <dgm:spPr/>
    </dgm:pt>
    <dgm:pt modelId="{66878DF1-E23B-E74E-B68A-1BBFD0209D61}" type="pres">
      <dgm:prSet presAssocID="{0DE3C4D4-4793-CF44-9C15-21F9E07C076C}" presName="child3" presStyleLbl="bgAcc1" presStyleIdx="2" presStyleCnt="4" custScaleX="192124" custScaleY="153177" custLinFactX="10122" custLinFactNeighborX="100000" custLinFactNeighborY="-16564"/>
      <dgm:spPr/>
    </dgm:pt>
    <dgm:pt modelId="{F7CC86EC-94FD-5C48-B282-0ABF76C324CD}" type="pres">
      <dgm:prSet presAssocID="{0DE3C4D4-4793-CF44-9C15-21F9E07C076C}" presName="child3Text" presStyleLbl="bgAcc1" presStyleIdx="2" presStyleCnt="4">
        <dgm:presLayoutVars>
          <dgm:bulletEnabled val="1"/>
        </dgm:presLayoutVars>
      </dgm:prSet>
      <dgm:spPr/>
    </dgm:pt>
    <dgm:pt modelId="{2D4FE05B-72D3-CC40-A9C6-BA6A092FD1D9}" type="pres">
      <dgm:prSet presAssocID="{0DE3C4D4-4793-CF44-9C15-21F9E07C076C}" presName="child4group" presStyleCnt="0"/>
      <dgm:spPr/>
    </dgm:pt>
    <dgm:pt modelId="{7C7B3AB3-710E-A442-B567-6DED056F1396}" type="pres">
      <dgm:prSet presAssocID="{0DE3C4D4-4793-CF44-9C15-21F9E07C076C}" presName="child4" presStyleLbl="bgAcc1" presStyleIdx="3" presStyleCnt="4" custScaleX="188945" custScaleY="186923" custLinFactNeighborX="-91302" custLinFactNeighborY="-22255"/>
      <dgm:spPr/>
    </dgm:pt>
    <dgm:pt modelId="{2795E6B2-E166-DE46-A27C-339A52E98218}" type="pres">
      <dgm:prSet presAssocID="{0DE3C4D4-4793-CF44-9C15-21F9E07C076C}" presName="child4Text" presStyleLbl="bgAcc1" presStyleIdx="3" presStyleCnt="4">
        <dgm:presLayoutVars>
          <dgm:bulletEnabled val="1"/>
        </dgm:presLayoutVars>
      </dgm:prSet>
      <dgm:spPr/>
    </dgm:pt>
    <dgm:pt modelId="{ADAACFE4-9049-904F-893F-EE2E195FBEAE}" type="pres">
      <dgm:prSet presAssocID="{0DE3C4D4-4793-CF44-9C15-21F9E07C076C}" presName="childPlaceholder" presStyleCnt="0"/>
      <dgm:spPr/>
    </dgm:pt>
    <dgm:pt modelId="{D751B002-ECF7-4847-9AEF-4473E161CF6A}" type="pres">
      <dgm:prSet presAssocID="{0DE3C4D4-4793-CF44-9C15-21F9E07C076C}" presName="circle" presStyleCnt="0"/>
      <dgm:spPr/>
    </dgm:pt>
    <dgm:pt modelId="{315A2D6A-5C8E-2D4D-91CA-ABFC6A2E4334}" type="pres">
      <dgm:prSet presAssocID="{0DE3C4D4-4793-CF44-9C15-21F9E07C076C}" presName="quadrant1" presStyleLbl="node1" presStyleIdx="0" presStyleCnt="4" custScaleX="166494" custScaleY="137827" custLinFactNeighborX="-30096" custLinFactNeighborY="-9578">
        <dgm:presLayoutVars>
          <dgm:chMax val="1"/>
          <dgm:bulletEnabled val="1"/>
        </dgm:presLayoutVars>
      </dgm:prSet>
      <dgm:spPr/>
    </dgm:pt>
    <dgm:pt modelId="{AA2C9715-1C49-124E-98EC-6E4603EA7D93}" type="pres">
      <dgm:prSet presAssocID="{0DE3C4D4-4793-CF44-9C15-21F9E07C076C}" presName="quadrant2" presStyleLbl="node1" presStyleIdx="1" presStyleCnt="4" custScaleX="176046" custScaleY="139929" custLinFactNeighborX="37338" custLinFactNeighborY="-7810">
        <dgm:presLayoutVars>
          <dgm:chMax val="1"/>
          <dgm:bulletEnabled val="1"/>
        </dgm:presLayoutVars>
      </dgm:prSet>
      <dgm:spPr/>
    </dgm:pt>
    <dgm:pt modelId="{560E9136-2DFF-C146-A767-8AC83E97663E}" type="pres">
      <dgm:prSet presAssocID="{0DE3C4D4-4793-CF44-9C15-21F9E07C076C}" presName="quadrant3" presStyleLbl="node1" presStyleIdx="2" presStyleCnt="4" custScaleX="173462" custScaleY="122136" custLinFactNeighborX="36735" custLinFactNeighborY="15945">
        <dgm:presLayoutVars>
          <dgm:chMax val="1"/>
          <dgm:bulletEnabled val="1"/>
        </dgm:presLayoutVars>
      </dgm:prSet>
      <dgm:spPr/>
    </dgm:pt>
    <dgm:pt modelId="{F332CBED-898E-684D-BDA3-99226DDE14AC}" type="pres">
      <dgm:prSet presAssocID="{0DE3C4D4-4793-CF44-9C15-21F9E07C076C}" presName="quadrant4" presStyleLbl="node1" presStyleIdx="3" presStyleCnt="4" custScaleX="151569" custScaleY="125893" custLinFactNeighborX="-21383" custLinFactNeighborY="16858">
        <dgm:presLayoutVars>
          <dgm:chMax val="1"/>
          <dgm:bulletEnabled val="1"/>
        </dgm:presLayoutVars>
      </dgm:prSet>
      <dgm:spPr/>
    </dgm:pt>
    <dgm:pt modelId="{17ECC1CC-5053-6D4F-8AAB-13CE1AE64869}" type="pres">
      <dgm:prSet presAssocID="{0DE3C4D4-4793-CF44-9C15-21F9E07C076C}" presName="quadrantPlaceholder" presStyleCnt="0"/>
      <dgm:spPr/>
    </dgm:pt>
    <dgm:pt modelId="{1EA81915-22B1-2A44-A86D-F6F0BCFDA75D}" type="pres">
      <dgm:prSet presAssocID="{0DE3C4D4-4793-CF44-9C15-21F9E07C076C}" presName="center1" presStyleLbl="fgShp" presStyleIdx="0" presStyleCnt="2"/>
      <dgm:spPr/>
    </dgm:pt>
    <dgm:pt modelId="{BC0F1726-0291-CC4D-8D8D-089F113570DE}" type="pres">
      <dgm:prSet presAssocID="{0DE3C4D4-4793-CF44-9C15-21F9E07C076C}" presName="center2" presStyleLbl="fgShp" presStyleIdx="1" presStyleCnt="2"/>
      <dgm:spPr/>
    </dgm:pt>
  </dgm:ptLst>
  <dgm:cxnLst>
    <dgm:cxn modelId="{F1256A00-2965-4D4D-BD4E-419DE3607DD8}" type="presOf" srcId="{1055781D-1EA9-0641-BDE6-09841FD21728}" destId="{A7EB0887-B9BF-8644-BD7A-BF49A6C1E988}" srcOrd="0" destOrd="5" presId="urn:microsoft.com/office/officeart/2005/8/layout/cycle4"/>
    <dgm:cxn modelId="{64DDA002-2302-1846-8DE2-C815C34315D8}" type="presOf" srcId="{7DE172E2-CB46-904E-B0D9-07DCE8DB5382}" destId="{66878DF1-E23B-E74E-B68A-1BBFD0209D61}" srcOrd="0" destOrd="0" presId="urn:microsoft.com/office/officeart/2005/8/layout/cycle4"/>
    <dgm:cxn modelId="{26B46009-F13D-FB42-9E16-0E0C400710D3}" srcId="{738ECD6C-D309-BD40-892B-120882B4A447}" destId="{D981A997-B3FC-FC47-9DBA-1E1A2C235E22}" srcOrd="3" destOrd="0" parTransId="{E491C352-A38D-3B49-98EE-35292DB8EC4B}" sibTransId="{0586B40A-A798-A04E-B42E-DED42AC9DCEF}"/>
    <dgm:cxn modelId="{67A5FB0C-ECE7-1D4B-950D-52658098DF8A}" srcId="{76E658F6-7065-E14B-977F-8DF4A5D6F061}" destId="{E01EC7CA-489C-C24E-93AE-DE580C7E8B2B}" srcOrd="0" destOrd="0" parTransId="{156ABB84-E1F3-FF4C-85BA-0235970BED83}" sibTransId="{65D52C04-6198-6D4B-8721-D17229D6BA6D}"/>
    <dgm:cxn modelId="{FAA8800D-004B-984B-AB23-0F002E1AE8FA}" type="presOf" srcId="{76E658F6-7065-E14B-977F-8DF4A5D6F061}" destId="{315A2D6A-5C8E-2D4D-91CA-ABFC6A2E4334}" srcOrd="0" destOrd="0" presId="urn:microsoft.com/office/officeart/2005/8/layout/cycle4"/>
    <dgm:cxn modelId="{326B6B16-A3D9-7B4E-B550-DBCF551FBB4C}" type="presOf" srcId="{0DE3C4D4-4793-CF44-9C15-21F9E07C076C}" destId="{7BEACA02-0D32-D14E-ABD6-ECA783836073}" srcOrd="0" destOrd="0" presId="urn:microsoft.com/office/officeart/2005/8/layout/cycle4"/>
    <dgm:cxn modelId="{08A6FC17-8A9C-D74E-B8E6-917F919B71F5}" type="presOf" srcId="{AC8FC8AE-FDE7-ED40-8247-2E40328C3A55}" destId="{2795E6B2-E166-DE46-A27C-339A52E98218}" srcOrd="1" destOrd="0" presId="urn:microsoft.com/office/officeart/2005/8/layout/cycle4"/>
    <dgm:cxn modelId="{FBDA5919-6E7B-B54C-A692-7D35C44A1EBB}" srcId="{0DE3C4D4-4793-CF44-9C15-21F9E07C076C}" destId="{738ECD6C-D309-BD40-892B-120882B4A447}" srcOrd="1" destOrd="0" parTransId="{7698AB0B-5CAE-FF46-BE56-B1A43F7D1AE8}" sibTransId="{540C599F-1246-A74D-977A-190E0053BFC4}"/>
    <dgm:cxn modelId="{86912921-0024-8241-AA23-485B22A104A4}" srcId="{DC2B93E8-423D-7042-AF34-3338AFD886DF}" destId="{26D1EA8F-9311-F447-AFE7-2AE78486A63A}" srcOrd="1" destOrd="0" parTransId="{BB2647C4-75DF-7340-9270-62D541697E15}" sibTransId="{2A5DBD8C-109B-8B40-A3F1-E3689CC0DA67}"/>
    <dgm:cxn modelId="{158F6421-653F-7F40-88AE-039B949BB4F0}" srcId="{DC2B93E8-423D-7042-AF34-3338AFD886DF}" destId="{F160F84C-4B75-9C4D-BA52-871861B745DA}" srcOrd="2" destOrd="0" parTransId="{7D33EEA6-6BC1-4547-8C17-C26AF6EC3A68}" sibTransId="{8B2D67FD-0AE2-BF4B-B657-2422372FE65D}"/>
    <dgm:cxn modelId="{8A9FA329-EC39-724A-81EE-C426F1549024}" type="presOf" srcId="{738ECD6C-D309-BD40-892B-120882B4A447}" destId="{AA2C9715-1C49-124E-98EC-6E4603EA7D93}" srcOrd="0" destOrd="0" presId="urn:microsoft.com/office/officeart/2005/8/layout/cycle4"/>
    <dgm:cxn modelId="{D30BAB3C-30DE-FE43-9B44-56E189BBFF14}" srcId="{738ECD6C-D309-BD40-892B-120882B4A447}" destId="{B305227B-E264-1F46-8266-D670EC636C53}" srcOrd="4" destOrd="0" parTransId="{CF92A3E8-3EB5-6643-A443-0EFCAA1EC2F5}" sibTransId="{0782748A-706D-6540-B31A-EE24558369A8}"/>
    <dgm:cxn modelId="{A49D4441-6938-BA44-974D-DF61EB036EBE}" type="presOf" srcId="{B9F26CB0-4E6B-714C-BBC7-0DD502A4E9C9}" destId="{DED34793-7C2A-8A47-955B-C5C0A91B8244}" srcOrd="1" destOrd="1" presId="urn:microsoft.com/office/officeart/2005/8/layout/cycle4"/>
    <dgm:cxn modelId="{7F14D748-A81E-0649-A373-3BF97E606684}" srcId="{738ECD6C-D309-BD40-892B-120882B4A447}" destId="{C211AB74-3BD9-564D-B23E-2C11D97BA469}" srcOrd="0" destOrd="0" parTransId="{5BEA8BBE-C46E-3B40-9B07-8715E7F01FF8}" sibTransId="{EBEE9C34-FA7C-164A-9AF3-853A860635F5}"/>
    <dgm:cxn modelId="{6055A04B-E29E-5043-A435-ABF324BFBAAA}" type="presOf" srcId="{26D1EA8F-9311-F447-AFE7-2AE78486A63A}" destId="{2795E6B2-E166-DE46-A27C-339A52E98218}" srcOrd="1" destOrd="1" presId="urn:microsoft.com/office/officeart/2005/8/layout/cycle4"/>
    <dgm:cxn modelId="{6919424D-32C7-5143-A36F-1CE842883D34}" type="presOf" srcId="{AC8FC8AE-FDE7-ED40-8247-2E40328C3A55}" destId="{7C7B3AB3-710E-A442-B567-6DED056F1396}" srcOrd="0" destOrd="0" presId="urn:microsoft.com/office/officeart/2005/8/layout/cycle4"/>
    <dgm:cxn modelId="{0238C569-A89C-744C-8CEA-39C587EA6ACF}" type="presOf" srcId="{E01EC7CA-489C-C24E-93AE-DE580C7E8B2B}" destId="{FB1D14B2-A14B-B84D-ABC7-426742541547}" srcOrd="0" destOrd="0" presId="urn:microsoft.com/office/officeart/2005/8/layout/cycle4"/>
    <dgm:cxn modelId="{5789FA6D-76C9-604F-9DA3-4C8194160116}" type="presOf" srcId="{E01EC7CA-489C-C24E-93AE-DE580C7E8B2B}" destId="{F7C7E7C8-E9F2-F549-B9C1-594CDF15D513}" srcOrd="1" destOrd="0" presId="urn:microsoft.com/office/officeart/2005/8/layout/cycle4"/>
    <dgm:cxn modelId="{4A17E76E-BA17-FD41-9146-42DA006A47F8}" type="presOf" srcId="{D981A997-B3FC-FC47-9DBA-1E1A2C235E22}" destId="{DED34793-7C2A-8A47-955B-C5C0A91B8244}" srcOrd="1" destOrd="3" presId="urn:microsoft.com/office/officeart/2005/8/layout/cycle4"/>
    <dgm:cxn modelId="{65A6437A-B31C-1D47-B4E9-9666C5B7F62C}" type="presOf" srcId="{189A0195-405F-F94B-AD6D-E6A4D7979C17}" destId="{DED34793-7C2A-8A47-955B-C5C0A91B8244}" srcOrd="1" destOrd="2" presId="urn:microsoft.com/office/officeart/2005/8/layout/cycle4"/>
    <dgm:cxn modelId="{0BFF3B7D-75C1-DD4E-B0D8-E1DF5C14A051}" type="presOf" srcId="{C211AB74-3BD9-564D-B23E-2C11D97BA469}" destId="{DED34793-7C2A-8A47-955B-C5C0A91B8244}" srcOrd="1" destOrd="0" presId="urn:microsoft.com/office/officeart/2005/8/layout/cycle4"/>
    <dgm:cxn modelId="{EC408D7F-5146-EC48-8051-52BC642463F7}" type="presOf" srcId="{D981A997-B3FC-FC47-9DBA-1E1A2C235E22}" destId="{A7EB0887-B9BF-8644-BD7A-BF49A6C1E988}" srcOrd="0" destOrd="3" presId="urn:microsoft.com/office/officeart/2005/8/layout/cycle4"/>
    <dgm:cxn modelId="{CC6B3F80-EE32-444D-B6E1-89E57E7F1275}" type="presOf" srcId="{7DE172E2-CB46-904E-B0D9-07DCE8DB5382}" destId="{F7CC86EC-94FD-5C48-B282-0ABF76C324CD}" srcOrd="1" destOrd="0" presId="urn:microsoft.com/office/officeart/2005/8/layout/cycle4"/>
    <dgm:cxn modelId="{60A93684-4D77-9E49-A46D-A4D3C1B7BC5F}" srcId="{0DE3C4D4-4793-CF44-9C15-21F9E07C076C}" destId="{76E658F6-7065-E14B-977F-8DF4A5D6F061}" srcOrd="0" destOrd="0" parTransId="{5D835A2D-B9AA-3B4C-8399-A7317090EB0D}" sibTransId="{EA60427E-CA52-054B-800A-826F7D02340D}"/>
    <dgm:cxn modelId="{F1C8A785-E06E-634E-94FA-108165C3B357}" srcId="{DC2B93E8-423D-7042-AF34-3338AFD886DF}" destId="{AC8FC8AE-FDE7-ED40-8247-2E40328C3A55}" srcOrd="0" destOrd="0" parTransId="{23CD818D-8655-CC4C-9C87-9C8B87F89E0F}" sibTransId="{13D8875A-2093-694B-840B-D8E01F883B64}"/>
    <dgm:cxn modelId="{DD91468D-F48E-8C47-9BAA-40C1FF0043E0}" type="presOf" srcId="{189A0195-405F-F94B-AD6D-E6A4D7979C17}" destId="{A7EB0887-B9BF-8644-BD7A-BF49A6C1E988}" srcOrd="0" destOrd="2" presId="urn:microsoft.com/office/officeart/2005/8/layout/cycle4"/>
    <dgm:cxn modelId="{CF242693-A740-554F-8D98-B543A3CF00AD}" srcId="{44F8C1C0-54AC-4046-8334-1BD4410287FE}" destId="{7DE172E2-CB46-904E-B0D9-07DCE8DB5382}" srcOrd="0" destOrd="0" parTransId="{4013E02A-C7E1-7044-A5D1-079E4E28E912}" sibTransId="{E5BE0693-D838-AB40-B11E-97A5567CADEF}"/>
    <dgm:cxn modelId="{B27791A4-1C3A-6D44-A2BC-CCDA4FE991ED}" type="presOf" srcId="{B9F26CB0-4E6B-714C-BBC7-0DD502A4E9C9}" destId="{A7EB0887-B9BF-8644-BD7A-BF49A6C1E988}" srcOrd="0" destOrd="1" presId="urn:microsoft.com/office/officeart/2005/8/layout/cycle4"/>
    <dgm:cxn modelId="{92A563A9-97D6-D14C-ACFA-51340F20A1FA}" srcId="{0DE3C4D4-4793-CF44-9C15-21F9E07C076C}" destId="{44F8C1C0-54AC-4046-8334-1BD4410287FE}" srcOrd="2" destOrd="0" parTransId="{D2F5B665-3E64-C442-B6DF-FB3A0CE52842}" sibTransId="{549FE0D4-EBFC-5B4D-A037-6BF726A43671}"/>
    <dgm:cxn modelId="{FA9288AF-B2F7-C64E-A830-94AD1D03AFDE}" srcId="{0DE3C4D4-4793-CF44-9C15-21F9E07C076C}" destId="{DC2B93E8-423D-7042-AF34-3338AFD886DF}" srcOrd="3" destOrd="0" parTransId="{00A3C911-1F3C-514C-AB8F-42F24876F6D6}" sibTransId="{F9DAF324-E584-E443-863F-050303A75B68}"/>
    <dgm:cxn modelId="{C224F8AF-840D-D646-983C-3D2613DA5467}" srcId="{738ECD6C-D309-BD40-892B-120882B4A447}" destId="{189A0195-405F-F94B-AD6D-E6A4D7979C17}" srcOrd="2" destOrd="0" parTransId="{5B5A19E2-B4D9-1C41-91FE-77ECF4F25531}" sibTransId="{E0480546-FCDD-6147-BF97-DBF6E6E4F4C1}"/>
    <dgm:cxn modelId="{86E5DBCC-04F8-1F4E-87A0-EDA58E150109}" type="presOf" srcId="{44F8C1C0-54AC-4046-8334-1BD4410287FE}" destId="{560E9136-2DFF-C146-A767-8AC83E97663E}" srcOrd="0" destOrd="0" presId="urn:microsoft.com/office/officeart/2005/8/layout/cycle4"/>
    <dgm:cxn modelId="{025B13CE-53A9-7B47-BAD8-E96B0E7F96DB}" srcId="{738ECD6C-D309-BD40-892B-120882B4A447}" destId="{1055781D-1EA9-0641-BDE6-09841FD21728}" srcOrd="5" destOrd="0" parTransId="{81616C74-6F6E-814C-B049-0DA668A4E415}" sibTransId="{B7AA457B-591F-FE47-827E-B20A42616D58}"/>
    <dgm:cxn modelId="{122F5DD2-0EB6-024E-8ACE-735FF2A1CB79}" type="presOf" srcId="{1055781D-1EA9-0641-BDE6-09841FD21728}" destId="{DED34793-7C2A-8A47-955B-C5C0A91B8244}" srcOrd="1" destOrd="5" presId="urn:microsoft.com/office/officeart/2005/8/layout/cycle4"/>
    <dgm:cxn modelId="{21EE64D3-E88F-5040-A4EE-D58ADF904025}" type="presOf" srcId="{F160F84C-4B75-9C4D-BA52-871861B745DA}" destId="{2795E6B2-E166-DE46-A27C-339A52E98218}" srcOrd="1" destOrd="2" presId="urn:microsoft.com/office/officeart/2005/8/layout/cycle4"/>
    <dgm:cxn modelId="{C40614D4-3357-114A-938C-5C3BCAF5F0BD}" type="presOf" srcId="{B305227B-E264-1F46-8266-D670EC636C53}" destId="{DED34793-7C2A-8A47-955B-C5C0A91B8244}" srcOrd="1" destOrd="4" presId="urn:microsoft.com/office/officeart/2005/8/layout/cycle4"/>
    <dgm:cxn modelId="{ECD649D9-DDE9-AE4C-A35D-8318C901A03E}" type="presOf" srcId="{C211AB74-3BD9-564D-B23E-2C11D97BA469}" destId="{A7EB0887-B9BF-8644-BD7A-BF49A6C1E988}" srcOrd="0" destOrd="0" presId="urn:microsoft.com/office/officeart/2005/8/layout/cycle4"/>
    <dgm:cxn modelId="{3B05A2E8-AE96-2042-9928-1C6791CAEDDD}" type="presOf" srcId="{26D1EA8F-9311-F447-AFE7-2AE78486A63A}" destId="{7C7B3AB3-710E-A442-B567-6DED056F1396}" srcOrd="0" destOrd="1" presId="urn:microsoft.com/office/officeart/2005/8/layout/cycle4"/>
    <dgm:cxn modelId="{6E8733EA-5CCB-764C-990E-330D18B1605F}" type="presOf" srcId="{DC2B93E8-423D-7042-AF34-3338AFD886DF}" destId="{F332CBED-898E-684D-BDA3-99226DDE14AC}" srcOrd="0" destOrd="0" presId="urn:microsoft.com/office/officeart/2005/8/layout/cycle4"/>
    <dgm:cxn modelId="{981039F8-264A-2A4D-9042-324CF162BA2C}" srcId="{738ECD6C-D309-BD40-892B-120882B4A447}" destId="{B9F26CB0-4E6B-714C-BBC7-0DD502A4E9C9}" srcOrd="1" destOrd="0" parTransId="{38595872-554D-3148-8115-9A9BC95C5E61}" sibTransId="{3B47278E-908A-C648-B7D1-91B43DCFD828}"/>
    <dgm:cxn modelId="{653D56FC-4939-5344-8ACC-0515D5524909}" type="presOf" srcId="{F160F84C-4B75-9C4D-BA52-871861B745DA}" destId="{7C7B3AB3-710E-A442-B567-6DED056F1396}" srcOrd="0" destOrd="2" presId="urn:microsoft.com/office/officeart/2005/8/layout/cycle4"/>
    <dgm:cxn modelId="{7D947DFE-CD1E-914E-A262-6B2929DCA289}" type="presOf" srcId="{B305227B-E264-1F46-8266-D670EC636C53}" destId="{A7EB0887-B9BF-8644-BD7A-BF49A6C1E988}" srcOrd="0" destOrd="4" presId="urn:microsoft.com/office/officeart/2005/8/layout/cycle4"/>
    <dgm:cxn modelId="{7E4F8CA0-3D43-6C4D-8BE8-45BD67EA4EEC}" type="presParOf" srcId="{7BEACA02-0D32-D14E-ABD6-ECA783836073}" destId="{CDE81787-11A2-AD4C-9850-0F56ACBBC840}" srcOrd="0" destOrd="0" presId="urn:microsoft.com/office/officeart/2005/8/layout/cycle4"/>
    <dgm:cxn modelId="{2FA4D3F8-B45C-0E4B-9D7A-285B1050D96C}" type="presParOf" srcId="{CDE81787-11A2-AD4C-9850-0F56ACBBC840}" destId="{B68A370D-0C4A-6440-B005-CFDF835F4B42}" srcOrd="0" destOrd="0" presId="urn:microsoft.com/office/officeart/2005/8/layout/cycle4"/>
    <dgm:cxn modelId="{0349A573-E548-4343-A6EF-0753AF135287}" type="presParOf" srcId="{B68A370D-0C4A-6440-B005-CFDF835F4B42}" destId="{FB1D14B2-A14B-B84D-ABC7-426742541547}" srcOrd="0" destOrd="0" presId="urn:microsoft.com/office/officeart/2005/8/layout/cycle4"/>
    <dgm:cxn modelId="{9F8CCA47-A406-6A4E-93DB-D1B0B10CFF4B}" type="presParOf" srcId="{B68A370D-0C4A-6440-B005-CFDF835F4B42}" destId="{F7C7E7C8-E9F2-F549-B9C1-594CDF15D513}" srcOrd="1" destOrd="0" presId="urn:microsoft.com/office/officeart/2005/8/layout/cycle4"/>
    <dgm:cxn modelId="{218FE62E-8E6E-3B44-9F12-29D949C806C8}" type="presParOf" srcId="{CDE81787-11A2-AD4C-9850-0F56ACBBC840}" destId="{F515E747-8BA8-284A-A1DE-C5740E754FDA}" srcOrd="1" destOrd="0" presId="urn:microsoft.com/office/officeart/2005/8/layout/cycle4"/>
    <dgm:cxn modelId="{63FF7CAC-8034-9447-AAA4-923A614E8BB2}" type="presParOf" srcId="{F515E747-8BA8-284A-A1DE-C5740E754FDA}" destId="{A7EB0887-B9BF-8644-BD7A-BF49A6C1E988}" srcOrd="0" destOrd="0" presId="urn:microsoft.com/office/officeart/2005/8/layout/cycle4"/>
    <dgm:cxn modelId="{ED8DCA4D-4231-A04F-9BA4-073A68E6BC42}" type="presParOf" srcId="{F515E747-8BA8-284A-A1DE-C5740E754FDA}" destId="{DED34793-7C2A-8A47-955B-C5C0A91B8244}" srcOrd="1" destOrd="0" presId="urn:microsoft.com/office/officeart/2005/8/layout/cycle4"/>
    <dgm:cxn modelId="{118A766D-6AB2-1942-B877-C5CFBAFCBB28}" type="presParOf" srcId="{CDE81787-11A2-AD4C-9850-0F56ACBBC840}" destId="{0C526C4B-580B-C042-8566-2A4F9AD082CA}" srcOrd="2" destOrd="0" presId="urn:microsoft.com/office/officeart/2005/8/layout/cycle4"/>
    <dgm:cxn modelId="{B59573E6-93F0-A246-97B7-0F703FFE4C9E}" type="presParOf" srcId="{0C526C4B-580B-C042-8566-2A4F9AD082CA}" destId="{66878DF1-E23B-E74E-B68A-1BBFD0209D61}" srcOrd="0" destOrd="0" presId="urn:microsoft.com/office/officeart/2005/8/layout/cycle4"/>
    <dgm:cxn modelId="{F099E292-611D-7745-A7B1-9FCC221015DD}" type="presParOf" srcId="{0C526C4B-580B-C042-8566-2A4F9AD082CA}" destId="{F7CC86EC-94FD-5C48-B282-0ABF76C324CD}" srcOrd="1" destOrd="0" presId="urn:microsoft.com/office/officeart/2005/8/layout/cycle4"/>
    <dgm:cxn modelId="{12D2EF4E-1445-C64F-B7FF-A58F251B8400}" type="presParOf" srcId="{CDE81787-11A2-AD4C-9850-0F56ACBBC840}" destId="{2D4FE05B-72D3-CC40-A9C6-BA6A092FD1D9}" srcOrd="3" destOrd="0" presId="urn:microsoft.com/office/officeart/2005/8/layout/cycle4"/>
    <dgm:cxn modelId="{6B4565CD-3F0E-6C45-977E-7B22548AAB99}" type="presParOf" srcId="{2D4FE05B-72D3-CC40-A9C6-BA6A092FD1D9}" destId="{7C7B3AB3-710E-A442-B567-6DED056F1396}" srcOrd="0" destOrd="0" presId="urn:microsoft.com/office/officeart/2005/8/layout/cycle4"/>
    <dgm:cxn modelId="{81872EFF-27D6-2346-9BCE-B7D2C425D092}" type="presParOf" srcId="{2D4FE05B-72D3-CC40-A9C6-BA6A092FD1D9}" destId="{2795E6B2-E166-DE46-A27C-339A52E98218}" srcOrd="1" destOrd="0" presId="urn:microsoft.com/office/officeart/2005/8/layout/cycle4"/>
    <dgm:cxn modelId="{33AC14D2-4BEA-F940-A943-4666A941702A}" type="presParOf" srcId="{CDE81787-11A2-AD4C-9850-0F56ACBBC840}" destId="{ADAACFE4-9049-904F-893F-EE2E195FBEAE}" srcOrd="4" destOrd="0" presId="urn:microsoft.com/office/officeart/2005/8/layout/cycle4"/>
    <dgm:cxn modelId="{D8C6A0FE-535B-EB4A-854A-610AF72BA4A3}" type="presParOf" srcId="{7BEACA02-0D32-D14E-ABD6-ECA783836073}" destId="{D751B002-ECF7-4847-9AEF-4473E161CF6A}" srcOrd="1" destOrd="0" presId="urn:microsoft.com/office/officeart/2005/8/layout/cycle4"/>
    <dgm:cxn modelId="{993E2003-4EB9-6947-B086-74ECE6488EDB}" type="presParOf" srcId="{D751B002-ECF7-4847-9AEF-4473E161CF6A}" destId="{315A2D6A-5C8E-2D4D-91CA-ABFC6A2E4334}" srcOrd="0" destOrd="0" presId="urn:microsoft.com/office/officeart/2005/8/layout/cycle4"/>
    <dgm:cxn modelId="{858C0E2C-F489-724A-849F-3C2D5BE052BF}" type="presParOf" srcId="{D751B002-ECF7-4847-9AEF-4473E161CF6A}" destId="{AA2C9715-1C49-124E-98EC-6E4603EA7D93}" srcOrd="1" destOrd="0" presId="urn:microsoft.com/office/officeart/2005/8/layout/cycle4"/>
    <dgm:cxn modelId="{8B448B72-BC3C-EC4A-8AD6-071FCC0F6998}" type="presParOf" srcId="{D751B002-ECF7-4847-9AEF-4473E161CF6A}" destId="{560E9136-2DFF-C146-A767-8AC83E97663E}" srcOrd="2" destOrd="0" presId="urn:microsoft.com/office/officeart/2005/8/layout/cycle4"/>
    <dgm:cxn modelId="{89873F8B-D5DF-2349-ABB4-23DCB3AB7B95}" type="presParOf" srcId="{D751B002-ECF7-4847-9AEF-4473E161CF6A}" destId="{F332CBED-898E-684D-BDA3-99226DDE14AC}" srcOrd="3" destOrd="0" presId="urn:microsoft.com/office/officeart/2005/8/layout/cycle4"/>
    <dgm:cxn modelId="{C12CB427-57BB-BA4F-91CF-A80BBB06C028}" type="presParOf" srcId="{D751B002-ECF7-4847-9AEF-4473E161CF6A}" destId="{17ECC1CC-5053-6D4F-8AAB-13CE1AE64869}" srcOrd="4" destOrd="0" presId="urn:microsoft.com/office/officeart/2005/8/layout/cycle4"/>
    <dgm:cxn modelId="{589B0E18-220F-D14F-B69A-1C86F6554620}" type="presParOf" srcId="{7BEACA02-0D32-D14E-ABD6-ECA783836073}" destId="{1EA81915-22B1-2A44-A86D-F6F0BCFDA75D}" srcOrd="2" destOrd="0" presId="urn:microsoft.com/office/officeart/2005/8/layout/cycle4"/>
    <dgm:cxn modelId="{8AA7C8FD-7E76-D741-A7ED-C0DE92062282}" type="presParOf" srcId="{7BEACA02-0D32-D14E-ABD6-ECA783836073}" destId="{BC0F1726-0291-CC4D-8D8D-089F113570DE}"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DE3C4D4-4793-CF44-9C15-21F9E07C076C}" type="doc">
      <dgm:prSet loTypeId="urn:microsoft.com/office/officeart/2005/8/layout/cycle4" loCatId="" qsTypeId="urn:microsoft.com/office/officeart/2005/8/quickstyle/simple1" qsCatId="simple" csTypeId="urn:microsoft.com/office/officeart/2005/8/colors/accent1_2" csCatId="accent1" phldr="1"/>
      <dgm:spPr/>
      <dgm:t>
        <a:bodyPr/>
        <a:lstStyle/>
        <a:p>
          <a:endParaRPr lang="en-US"/>
        </a:p>
      </dgm:t>
    </dgm:pt>
    <dgm:pt modelId="{76E658F6-7065-E14B-977F-8DF4A5D6F061}">
      <dgm:prSet phldrT="[Text]"/>
      <dgm:spPr>
        <a:solidFill>
          <a:schemeClr val="accent3">
            <a:lumMod val="75000"/>
          </a:schemeClr>
        </a:solidFill>
      </dgm:spPr>
      <dgm:t>
        <a:bodyPr/>
        <a:lstStyle/>
        <a:p>
          <a:pPr rtl="0"/>
          <a:r>
            <a:rPr lang="en-US" dirty="0">
              <a:latin typeface="Corbel" panose="020B0503020204020204" pitchFamily="34" charset="0"/>
            </a:rPr>
            <a:t>Performance Gap: Information</a:t>
          </a:r>
        </a:p>
      </dgm:t>
    </dgm:pt>
    <dgm:pt modelId="{5D835A2D-B9AA-3B4C-8399-A7317090EB0D}" type="parTrans" cxnId="{60A93684-4D77-9E49-A46D-A4D3C1B7BC5F}">
      <dgm:prSet/>
      <dgm:spPr/>
      <dgm:t>
        <a:bodyPr/>
        <a:lstStyle/>
        <a:p>
          <a:endParaRPr lang="en-US"/>
        </a:p>
      </dgm:t>
    </dgm:pt>
    <dgm:pt modelId="{EA60427E-CA52-054B-800A-826F7D02340D}" type="sibTrans" cxnId="{60A93684-4D77-9E49-A46D-A4D3C1B7BC5F}">
      <dgm:prSet/>
      <dgm:spPr/>
      <dgm:t>
        <a:bodyPr/>
        <a:lstStyle/>
        <a:p>
          <a:endParaRPr lang="en-US"/>
        </a:p>
      </dgm:t>
    </dgm:pt>
    <dgm:pt modelId="{738ECD6C-D309-BD40-892B-120882B4A447}">
      <dgm:prSet phldrT="[Text]"/>
      <dgm:spPr>
        <a:solidFill>
          <a:schemeClr val="accent3">
            <a:lumMod val="60000"/>
            <a:lumOff val="40000"/>
          </a:schemeClr>
        </a:solidFill>
      </dgm:spPr>
      <dgm:t>
        <a:bodyPr/>
        <a:lstStyle/>
        <a:p>
          <a:pPr>
            <a:buNone/>
          </a:pPr>
          <a:r>
            <a:rPr lang="en-US" b="1" dirty="0">
              <a:latin typeface="Corbel" panose="020B0503020204020204" pitchFamily="34" charset="0"/>
            </a:rPr>
            <a:t>Target: Parents</a:t>
          </a:r>
        </a:p>
        <a:p>
          <a:pPr>
            <a:buNone/>
          </a:pPr>
          <a:r>
            <a:rPr lang="en-US" b="1" dirty="0">
              <a:latin typeface="Corbel" panose="020B0503020204020204" pitchFamily="34" charset="0"/>
            </a:rPr>
            <a:t>Phase: Newbies </a:t>
          </a:r>
          <a:endParaRPr lang="en-US" dirty="0">
            <a:latin typeface="Corbel" panose="020B0503020204020204" pitchFamily="34" charset="0"/>
          </a:endParaRPr>
        </a:p>
      </dgm:t>
    </dgm:pt>
    <dgm:pt modelId="{7698AB0B-5CAE-FF46-BE56-B1A43F7D1AE8}" type="parTrans" cxnId="{FBDA5919-6E7B-B54C-A692-7D35C44A1EBB}">
      <dgm:prSet/>
      <dgm:spPr/>
      <dgm:t>
        <a:bodyPr/>
        <a:lstStyle/>
        <a:p>
          <a:endParaRPr lang="en-US"/>
        </a:p>
      </dgm:t>
    </dgm:pt>
    <dgm:pt modelId="{540C599F-1246-A74D-977A-190E0053BFC4}" type="sibTrans" cxnId="{FBDA5919-6E7B-B54C-A692-7D35C44A1EBB}">
      <dgm:prSet/>
      <dgm:spPr/>
      <dgm:t>
        <a:bodyPr/>
        <a:lstStyle/>
        <a:p>
          <a:endParaRPr lang="en-US"/>
        </a:p>
      </dgm:t>
    </dgm:pt>
    <dgm:pt modelId="{44F8C1C0-54AC-4046-8334-1BD4410287FE}">
      <dgm:prSet phldrT="[Text]" custT="1"/>
      <dgm:spPr>
        <a:solidFill>
          <a:schemeClr val="accent3">
            <a:lumMod val="40000"/>
            <a:lumOff val="60000"/>
          </a:schemeClr>
        </a:solidFill>
      </dgm:spPr>
      <dgm:t>
        <a:bodyPr/>
        <a:lstStyle/>
        <a:p>
          <a:pPr rtl="0"/>
          <a:endParaRPr lang="en-US" sz="1400" b="1" dirty="0">
            <a:latin typeface="Corbel" panose="020B0503020204020204" pitchFamily="34" charset="0"/>
          </a:endParaRPr>
        </a:p>
        <a:p>
          <a:pPr rtl="0"/>
          <a:r>
            <a:rPr lang="en-US" sz="1400" b="1" dirty="0">
              <a:latin typeface="Corbel" panose="020B0503020204020204" pitchFamily="34" charset="0"/>
            </a:rPr>
            <a:t>Why I Chose This</a:t>
          </a:r>
          <a:r>
            <a:rPr lang="en-US" sz="1400" dirty="0">
              <a:latin typeface="Corbel" panose="020B0503020204020204" pitchFamily="34" charset="0"/>
            </a:rPr>
            <a:t>? </a:t>
          </a:r>
        </a:p>
        <a:p>
          <a:pPr rtl="0"/>
          <a:r>
            <a:rPr lang="en-US" sz="1600" dirty="0">
              <a:latin typeface="Corbel" panose="020B0503020204020204" pitchFamily="34" charset="0"/>
            </a:rPr>
            <a:t>Currently, parents have to visit multiple school board sites, school websites, and private school sites  and the alternative school sites and ask around and they still may not get a full picture</a:t>
          </a:r>
        </a:p>
      </dgm:t>
    </dgm:pt>
    <dgm:pt modelId="{D2F5B665-3E64-C442-B6DF-FB3A0CE52842}" type="parTrans" cxnId="{92A563A9-97D6-D14C-ACFA-51340F20A1FA}">
      <dgm:prSet/>
      <dgm:spPr/>
      <dgm:t>
        <a:bodyPr/>
        <a:lstStyle/>
        <a:p>
          <a:endParaRPr lang="en-US"/>
        </a:p>
      </dgm:t>
    </dgm:pt>
    <dgm:pt modelId="{549FE0D4-EBFC-5B4D-A037-6BF726A43671}" type="sibTrans" cxnId="{92A563A9-97D6-D14C-ACFA-51340F20A1FA}">
      <dgm:prSet/>
      <dgm:spPr/>
      <dgm:t>
        <a:bodyPr/>
        <a:lstStyle/>
        <a:p>
          <a:endParaRPr lang="en-US"/>
        </a:p>
      </dgm:t>
    </dgm:pt>
    <dgm:pt modelId="{7DE172E2-CB46-904E-B0D9-07DCE8DB5382}">
      <dgm:prSet phldrT="[Text]">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CA" b="1" noProof="0" dirty="0">
              <a:latin typeface="Corbel" panose="020B0503020204020204" pitchFamily="34" charset="0"/>
            </a:rPr>
            <a:t>Performance Objective</a:t>
          </a:r>
          <a:r>
            <a:rPr lang="en-CA" noProof="0" dirty="0">
              <a:latin typeface="Corbel" panose="020B0503020204020204" pitchFamily="34" charset="0"/>
            </a:rPr>
            <a:t>:</a:t>
          </a:r>
        </a:p>
      </dgm:t>
    </dgm:pt>
    <dgm:pt modelId="{4013E02A-C7E1-7044-A5D1-079E4E28E912}" type="parTrans" cxnId="{CF242693-A740-554F-8D98-B543A3CF00AD}">
      <dgm:prSet/>
      <dgm:spPr/>
      <dgm:t>
        <a:bodyPr/>
        <a:lstStyle/>
        <a:p>
          <a:endParaRPr lang="en-US"/>
        </a:p>
      </dgm:t>
    </dgm:pt>
    <dgm:pt modelId="{E5BE0693-D838-AB40-B11E-97A5567CADEF}" type="sibTrans" cxnId="{CF242693-A740-554F-8D98-B543A3CF00AD}">
      <dgm:prSet/>
      <dgm:spPr/>
      <dgm:t>
        <a:bodyPr/>
        <a:lstStyle/>
        <a:p>
          <a:endParaRPr lang="en-US"/>
        </a:p>
      </dgm:t>
    </dgm:pt>
    <dgm:pt modelId="{DC2B93E8-423D-7042-AF34-3338AFD886DF}">
      <dgm:prSet phldrT="[Text]" custT="1"/>
      <dgm:spPr>
        <a:solidFill>
          <a:schemeClr val="accent3"/>
        </a:solidFill>
      </dgm:spPr>
      <dgm:t>
        <a:bodyPr/>
        <a:lstStyle/>
        <a:p>
          <a:pPr rtl="0"/>
          <a:r>
            <a:rPr lang="en-US" sz="1600" b="1" dirty="0">
              <a:latin typeface="Corbel" panose="020B0503020204020204" pitchFamily="34" charset="0"/>
            </a:rPr>
            <a:t>Communication </a:t>
          </a:r>
        </a:p>
        <a:p>
          <a:pPr rtl="0"/>
          <a:r>
            <a:rPr lang="en-US" sz="1600" b="1" dirty="0">
              <a:latin typeface="Corbel" panose="020B0503020204020204" pitchFamily="34" charset="0"/>
            </a:rPr>
            <a:t>Medium</a:t>
          </a:r>
          <a:r>
            <a:rPr lang="en-US" sz="1600" dirty="0">
              <a:latin typeface="Corbel" panose="020B0503020204020204" pitchFamily="34" charset="0"/>
            </a:rPr>
            <a:t>: </a:t>
          </a:r>
        </a:p>
        <a:p>
          <a:pPr rtl="0"/>
          <a:r>
            <a:rPr lang="en-US" sz="1600" dirty="0">
              <a:latin typeface="Corbel" panose="020B0503020204020204" pitchFamily="34" charset="0"/>
            </a:rPr>
            <a:t>Online in their account or with an Educational Support person in person or through </a:t>
          </a:r>
          <a:r>
            <a:rPr lang="en-US" sz="1600" dirty="0" err="1">
              <a:latin typeface="Corbel" panose="020B0503020204020204" pitchFamily="34" charset="0"/>
            </a:rPr>
            <a:t>videochat</a:t>
          </a:r>
          <a:r>
            <a:rPr lang="en-US" sz="1600" dirty="0">
              <a:latin typeface="Corbel" panose="020B0503020204020204" pitchFamily="34" charset="0"/>
            </a:rPr>
            <a:t>. Multiple for inclusivity</a:t>
          </a:r>
        </a:p>
      </dgm:t>
    </dgm:pt>
    <dgm:pt modelId="{00A3C911-1F3C-514C-AB8F-42F24876F6D6}" type="parTrans" cxnId="{FA9288AF-B2F7-C64E-A830-94AD1D03AFDE}">
      <dgm:prSet/>
      <dgm:spPr/>
      <dgm:t>
        <a:bodyPr/>
        <a:lstStyle/>
        <a:p>
          <a:endParaRPr lang="en-US"/>
        </a:p>
      </dgm:t>
    </dgm:pt>
    <dgm:pt modelId="{F9DAF324-E584-E443-863F-050303A75B68}" type="sibTrans" cxnId="{FA9288AF-B2F7-C64E-A830-94AD1D03AFDE}">
      <dgm:prSet/>
      <dgm:spPr/>
      <dgm:t>
        <a:bodyPr/>
        <a:lstStyle/>
        <a:p>
          <a:endParaRPr lang="en-US"/>
        </a:p>
      </dgm:t>
    </dgm:pt>
    <dgm:pt modelId="{AC8FC8AE-FDE7-ED40-8247-2E40328C3A55}">
      <dgm:prSet phldrT="[Text]">
        <dgm:style>
          <a:lnRef idx="0">
            <a:scrgbClr r="0" g="0" b="0"/>
          </a:lnRef>
          <a:fillRef idx="0">
            <a:scrgbClr r="0" g="0" b="0"/>
          </a:fillRef>
          <a:effectRef idx="0">
            <a:scrgbClr r="0" g="0" b="0"/>
          </a:effectRef>
          <a:fontRef idx="minor">
            <a:schemeClr val="dk1"/>
          </a:fontRef>
        </dgm:style>
      </dgm:prSet>
      <dgm:spPr>
        <a:noFill/>
        <a:ln>
          <a:noFill/>
        </a:ln>
      </dgm:spPr>
      <dgm:t>
        <a:bodyPr/>
        <a:lstStyle/>
        <a:p>
          <a:pPr rtl="0">
            <a:buNone/>
          </a:pPr>
          <a:endParaRPr lang="en-US" dirty="0">
            <a:latin typeface="Corbel" panose="020B0503020204020204" pitchFamily="34" charset="0"/>
          </a:endParaRPr>
        </a:p>
      </dgm:t>
    </dgm:pt>
    <dgm:pt modelId="{23CD818D-8655-CC4C-9C87-9C8B87F89E0F}" type="parTrans" cxnId="{F1C8A785-E06E-634E-94FA-108165C3B357}">
      <dgm:prSet/>
      <dgm:spPr/>
      <dgm:t>
        <a:bodyPr/>
        <a:lstStyle/>
        <a:p>
          <a:endParaRPr lang="en-US"/>
        </a:p>
      </dgm:t>
    </dgm:pt>
    <dgm:pt modelId="{13D8875A-2093-694B-840B-D8E01F883B64}" type="sibTrans" cxnId="{F1C8A785-E06E-634E-94FA-108165C3B357}">
      <dgm:prSet/>
      <dgm:spPr/>
      <dgm:t>
        <a:bodyPr/>
        <a:lstStyle/>
        <a:p>
          <a:endParaRPr lang="en-US"/>
        </a:p>
      </dgm:t>
    </dgm:pt>
    <dgm:pt modelId="{C211AB74-3BD9-564D-B23E-2C11D97BA469}">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US" sz="1600" b="1" dirty="0">
              <a:latin typeface="Corbel" panose="020B0503020204020204" pitchFamily="34" charset="0"/>
            </a:rPr>
            <a:t>Expectations:</a:t>
          </a:r>
          <a:endParaRPr lang="en-US" sz="1600" dirty="0">
            <a:latin typeface="Corbel" panose="020B0503020204020204" pitchFamily="34" charset="0"/>
          </a:endParaRPr>
        </a:p>
      </dgm:t>
    </dgm:pt>
    <dgm:pt modelId="{5BEA8BBE-C46E-3B40-9B07-8715E7F01FF8}" type="parTrans" cxnId="{7F14D748-A81E-0649-A373-3BF97E606684}">
      <dgm:prSet/>
      <dgm:spPr/>
      <dgm:t>
        <a:bodyPr/>
        <a:lstStyle/>
        <a:p>
          <a:endParaRPr lang="en-US"/>
        </a:p>
      </dgm:t>
    </dgm:pt>
    <dgm:pt modelId="{EBEE9C34-FA7C-164A-9AF3-853A860635F5}" type="sibTrans" cxnId="{7F14D748-A81E-0649-A373-3BF97E606684}">
      <dgm:prSet/>
      <dgm:spPr/>
      <dgm:t>
        <a:bodyPr/>
        <a:lstStyle/>
        <a:p>
          <a:endParaRPr lang="en-US"/>
        </a:p>
      </dgm:t>
    </dgm:pt>
    <dgm:pt modelId="{B9F26CB0-4E6B-714C-BBC7-0DD502A4E9C9}">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US" sz="1600" b="0" dirty="0">
              <a:latin typeface="Corbel" panose="020B0503020204020204" pitchFamily="34" charset="0"/>
            </a:rPr>
            <a:t>Get the full picture of what is available and support navigating</a:t>
          </a:r>
        </a:p>
      </dgm:t>
    </dgm:pt>
    <dgm:pt modelId="{38595872-554D-3148-8115-9A9BC95C5E61}" type="parTrans" cxnId="{981039F8-264A-2A4D-9042-324CF162BA2C}">
      <dgm:prSet/>
      <dgm:spPr/>
      <dgm:t>
        <a:bodyPr/>
        <a:lstStyle/>
        <a:p>
          <a:endParaRPr lang="en-US"/>
        </a:p>
      </dgm:t>
    </dgm:pt>
    <dgm:pt modelId="{3B47278E-908A-C648-B7D1-91B43DCFD828}" type="sibTrans" cxnId="{981039F8-264A-2A4D-9042-324CF162BA2C}">
      <dgm:prSet/>
      <dgm:spPr/>
      <dgm:t>
        <a:bodyPr/>
        <a:lstStyle/>
        <a:p>
          <a:endParaRPr lang="en-US"/>
        </a:p>
      </dgm:t>
    </dgm:pt>
    <dgm:pt modelId="{E01EC7CA-489C-C24E-93AE-DE580C7E8B2B}">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marL="171450" indent="0" algn="l" rtl="0">
            <a:spcAft>
              <a:spcPct val="15000"/>
            </a:spcAft>
            <a:buNone/>
          </a:pPr>
          <a:r>
            <a:rPr lang="en-US" sz="1600" b="1" dirty="0">
              <a:latin typeface="Corbel" panose="020B0503020204020204" pitchFamily="34" charset="0"/>
            </a:rPr>
            <a:t>Problem it addresses</a:t>
          </a:r>
          <a:r>
            <a:rPr lang="en-US" sz="1600" dirty="0">
              <a:latin typeface="Corbel" panose="020B0503020204020204" pitchFamily="34" charset="0"/>
            </a:rPr>
            <a:t>: lack of a single central  resource to get information</a:t>
          </a:r>
          <a:endParaRPr lang="en-US" sz="1000" dirty="0">
            <a:latin typeface="Corbel" panose="020B0503020204020204" pitchFamily="34" charset="0"/>
          </a:endParaRPr>
        </a:p>
      </dgm:t>
    </dgm:pt>
    <dgm:pt modelId="{156ABB84-E1F3-FF4C-85BA-0235970BED83}" type="parTrans" cxnId="{67A5FB0C-ECE7-1D4B-950D-52658098DF8A}">
      <dgm:prSet/>
      <dgm:spPr/>
      <dgm:t>
        <a:bodyPr/>
        <a:lstStyle/>
        <a:p>
          <a:endParaRPr lang="en-US"/>
        </a:p>
      </dgm:t>
    </dgm:pt>
    <dgm:pt modelId="{65D52C04-6198-6D4B-8721-D17229D6BA6D}" type="sibTrans" cxnId="{67A5FB0C-ECE7-1D4B-950D-52658098DF8A}">
      <dgm:prSet/>
      <dgm:spPr/>
      <dgm:t>
        <a:bodyPr/>
        <a:lstStyle/>
        <a:p>
          <a:endParaRPr lang="en-US"/>
        </a:p>
      </dgm:t>
    </dgm:pt>
    <dgm:pt modelId="{189A0195-405F-F94B-AD6D-E6A4D7979C17}">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US" sz="1600" b="1" dirty="0">
              <a:latin typeface="Corbel" panose="020B0503020204020204" pitchFamily="34" charset="0"/>
            </a:rPr>
            <a:t>Information Available:</a:t>
          </a:r>
        </a:p>
      </dgm:t>
    </dgm:pt>
    <dgm:pt modelId="{5B5A19E2-B4D9-1C41-91FE-77ECF4F25531}" type="parTrans" cxnId="{C224F8AF-840D-D646-983C-3D2613DA5467}">
      <dgm:prSet/>
      <dgm:spPr/>
      <dgm:t>
        <a:bodyPr/>
        <a:lstStyle/>
        <a:p>
          <a:endParaRPr lang="en-US"/>
        </a:p>
      </dgm:t>
    </dgm:pt>
    <dgm:pt modelId="{E0480546-FCDD-6147-BF97-DBF6E6E4F4C1}" type="sibTrans" cxnId="{C224F8AF-840D-D646-983C-3D2613DA5467}">
      <dgm:prSet/>
      <dgm:spPr/>
      <dgm:t>
        <a:bodyPr/>
        <a:lstStyle/>
        <a:p>
          <a:endParaRPr lang="en-US"/>
        </a:p>
      </dgm:t>
    </dgm:pt>
    <dgm:pt modelId="{F160F84C-4B75-9C4D-BA52-871861B745DA}">
      <dgm:prSet phldrT="[Text]">
        <dgm:style>
          <a:lnRef idx="0">
            <a:scrgbClr r="0" g="0" b="0"/>
          </a:lnRef>
          <a:fillRef idx="0">
            <a:scrgbClr r="0" g="0" b="0"/>
          </a:fillRef>
          <a:effectRef idx="0">
            <a:scrgbClr r="0" g="0" b="0"/>
          </a:effectRef>
          <a:fontRef idx="minor">
            <a:schemeClr val="dk1"/>
          </a:fontRef>
        </dgm:style>
      </dgm:prSet>
      <dgm:spPr>
        <a:noFill/>
        <a:ln>
          <a:noFill/>
        </a:ln>
      </dgm:spPr>
      <dgm:t>
        <a:bodyPr/>
        <a:lstStyle/>
        <a:p>
          <a:pPr rtl="0">
            <a:buNone/>
          </a:pPr>
          <a:r>
            <a:rPr lang="en-US" dirty="0">
              <a:latin typeface="Corbel" panose="020B0503020204020204" pitchFamily="34" charset="0"/>
            </a:rPr>
            <a:t>z</a:t>
          </a:r>
        </a:p>
      </dgm:t>
    </dgm:pt>
    <dgm:pt modelId="{7D33EEA6-6BC1-4547-8C17-C26AF6EC3A68}" type="parTrans" cxnId="{158F6421-653F-7F40-88AE-039B949BB4F0}">
      <dgm:prSet/>
      <dgm:spPr/>
      <dgm:t>
        <a:bodyPr/>
        <a:lstStyle/>
        <a:p>
          <a:endParaRPr lang="en-US"/>
        </a:p>
      </dgm:t>
    </dgm:pt>
    <dgm:pt modelId="{8B2D67FD-0AE2-BF4B-B657-2422372FE65D}" type="sibTrans" cxnId="{158F6421-653F-7F40-88AE-039B949BB4F0}">
      <dgm:prSet/>
      <dgm:spPr/>
      <dgm:t>
        <a:bodyPr/>
        <a:lstStyle/>
        <a:p>
          <a:endParaRPr lang="en-US"/>
        </a:p>
      </dgm:t>
    </dgm:pt>
    <dgm:pt modelId="{26D1EA8F-9311-F447-AFE7-2AE78486A63A}">
      <dgm:prSet phldrT="[Text]">
        <dgm:style>
          <a:lnRef idx="0">
            <a:scrgbClr r="0" g="0" b="0"/>
          </a:lnRef>
          <a:fillRef idx="0">
            <a:scrgbClr r="0" g="0" b="0"/>
          </a:fillRef>
          <a:effectRef idx="0">
            <a:scrgbClr r="0" g="0" b="0"/>
          </a:effectRef>
          <a:fontRef idx="minor">
            <a:schemeClr val="dk1"/>
          </a:fontRef>
        </dgm:style>
      </dgm:prSet>
      <dgm:spPr>
        <a:noFill/>
        <a:ln>
          <a:noFill/>
        </a:ln>
      </dgm:spPr>
      <dgm:t>
        <a:bodyPr/>
        <a:lstStyle/>
        <a:p>
          <a:pPr rtl="0">
            <a:buNone/>
          </a:pPr>
          <a:endParaRPr lang="en-US" dirty="0">
            <a:latin typeface="Corbel" panose="020B0503020204020204" pitchFamily="34" charset="0"/>
          </a:endParaRPr>
        </a:p>
      </dgm:t>
    </dgm:pt>
    <dgm:pt modelId="{BB2647C4-75DF-7340-9270-62D541697E15}" type="parTrans" cxnId="{86912921-0024-8241-AA23-485B22A104A4}">
      <dgm:prSet/>
      <dgm:spPr/>
      <dgm:t>
        <a:bodyPr/>
        <a:lstStyle/>
        <a:p>
          <a:endParaRPr lang="en-US"/>
        </a:p>
      </dgm:t>
    </dgm:pt>
    <dgm:pt modelId="{2A5DBD8C-109B-8B40-A3F1-E3689CC0DA67}" type="sibTrans" cxnId="{86912921-0024-8241-AA23-485B22A104A4}">
      <dgm:prSet/>
      <dgm:spPr/>
      <dgm:t>
        <a:bodyPr/>
        <a:lstStyle/>
        <a:p>
          <a:endParaRPr lang="en-US"/>
        </a:p>
      </dgm:t>
    </dgm:pt>
    <dgm:pt modelId="{21E1DF30-9894-434C-B439-7B79F27B1306}">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US" sz="1600" b="0" dirty="0">
              <a:latin typeface="Corbel" panose="020B0503020204020204" pitchFamily="34" charset="0"/>
            </a:rPr>
            <a:t>How often it was used and how many suggestions were registered for, how the chat was used and how many appointments were made and what those appointments covered</a:t>
          </a:r>
        </a:p>
      </dgm:t>
    </dgm:pt>
    <dgm:pt modelId="{8121ADCA-3252-784C-93DD-FDC1A068B883}" type="parTrans" cxnId="{C5EFE8F3-CA7D-794F-8FA3-221D52D05BD3}">
      <dgm:prSet/>
      <dgm:spPr/>
      <dgm:t>
        <a:bodyPr/>
        <a:lstStyle/>
        <a:p>
          <a:endParaRPr lang="en-US"/>
        </a:p>
      </dgm:t>
    </dgm:pt>
    <dgm:pt modelId="{4B524502-A635-9C4F-85B8-CB622E00F536}" type="sibTrans" cxnId="{C5EFE8F3-CA7D-794F-8FA3-221D52D05BD3}">
      <dgm:prSet/>
      <dgm:spPr/>
      <dgm:t>
        <a:bodyPr/>
        <a:lstStyle/>
        <a:p>
          <a:endParaRPr lang="en-US"/>
        </a:p>
      </dgm:t>
    </dgm:pt>
    <dgm:pt modelId="{ECCDBBB4-7E34-F14E-BFBE-D6F6C578D33C}">
      <dgm:prSet phldrT="[Text]">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Font typeface="Arial" panose="020B0604020202020204" pitchFamily="34" charset="0"/>
            <a:buChar char="•"/>
          </a:pPr>
          <a:r>
            <a:rPr lang="en-CA" noProof="0" dirty="0">
              <a:latin typeface="Corbel" panose="020B0503020204020204" pitchFamily="34" charset="0"/>
            </a:rPr>
            <a:t>Order the list </a:t>
          </a:r>
          <a:r>
            <a:rPr lang="en-CA" noProof="0" dirty="0" err="1">
              <a:latin typeface="Corbel" panose="020B0503020204020204" pitchFamily="34" charset="0"/>
            </a:rPr>
            <a:t>hierarchally</a:t>
          </a:r>
          <a:endParaRPr lang="en-CA" noProof="0" dirty="0">
            <a:latin typeface="Corbel" panose="020B0503020204020204" pitchFamily="34" charset="0"/>
          </a:endParaRPr>
        </a:p>
      </dgm:t>
    </dgm:pt>
    <dgm:pt modelId="{DA9BD3F3-C94F-7C40-9685-27C5418A17EE}" type="parTrans" cxnId="{E2F45B70-9BBE-124A-ADE6-55B94C4E289F}">
      <dgm:prSet/>
      <dgm:spPr/>
      <dgm:t>
        <a:bodyPr/>
        <a:lstStyle/>
        <a:p>
          <a:endParaRPr lang="en-US"/>
        </a:p>
      </dgm:t>
    </dgm:pt>
    <dgm:pt modelId="{FFA24821-950A-2040-B830-6BCB758F88FB}" type="sibTrans" cxnId="{E2F45B70-9BBE-124A-ADE6-55B94C4E289F}">
      <dgm:prSet/>
      <dgm:spPr/>
      <dgm:t>
        <a:bodyPr/>
        <a:lstStyle/>
        <a:p>
          <a:endParaRPr lang="en-US"/>
        </a:p>
      </dgm:t>
    </dgm:pt>
    <dgm:pt modelId="{C51F5F82-6DFF-8F4E-9AAE-8CC6D7B19D50}">
      <dgm:prSet phldrT="[Text]">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Font typeface="Arial" panose="020B0604020202020204" pitchFamily="34" charset="0"/>
            <a:buChar char="•"/>
          </a:pPr>
          <a:r>
            <a:rPr lang="en-CA" noProof="0" dirty="0"/>
            <a:t>Index available options using a central resource</a:t>
          </a:r>
          <a:endParaRPr lang="en-CA" noProof="0" dirty="0">
            <a:latin typeface="Corbel" panose="020B0503020204020204" pitchFamily="34" charset="0"/>
          </a:endParaRPr>
        </a:p>
      </dgm:t>
    </dgm:pt>
    <dgm:pt modelId="{BCC55496-A9A2-944C-AE65-63894D8D3362}" type="parTrans" cxnId="{C6E263F6-84EE-6743-8D7F-FE8D778009B3}">
      <dgm:prSet/>
      <dgm:spPr/>
      <dgm:t>
        <a:bodyPr/>
        <a:lstStyle/>
        <a:p>
          <a:endParaRPr lang="en-US"/>
        </a:p>
      </dgm:t>
    </dgm:pt>
    <dgm:pt modelId="{B8847E6F-C699-404A-A025-68B37C9E0482}" type="sibTrans" cxnId="{C6E263F6-84EE-6743-8D7F-FE8D778009B3}">
      <dgm:prSet/>
      <dgm:spPr/>
      <dgm:t>
        <a:bodyPr/>
        <a:lstStyle/>
        <a:p>
          <a:endParaRPr lang="en-US"/>
        </a:p>
      </dgm:t>
    </dgm:pt>
    <dgm:pt modelId="{CFEEE4EA-DA7F-FE4B-A5C8-08BFDE267473}">
      <dgm:prSet phldrT="[Text]">
        <dgm:style>
          <a:lnRef idx="0">
            <a:scrgbClr r="0" g="0" b="0"/>
          </a:lnRef>
          <a:fillRef idx="0">
            <a:scrgbClr r="0" g="0" b="0"/>
          </a:fillRef>
          <a:effectRef idx="0">
            <a:scrgbClr r="0" g="0" b="0"/>
          </a:effectRef>
          <a:fontRef idx="minor">
            <a:schemeClr val="dk1"/>
          </a:fontRef>
        </dgm:style>
      </dgm:prSet>
      <dgm:spPr>
        <a:noFill/>
        <a:ln>
          <a:noFill/>
        </a:ln>
      </dgm:spPr>
      <dgm:t>
        <a:bodyPr/>
        <a:lstStyle/>
        <a:p>
          <a:pPr algn="r">
            <a:buFont typeface="Arial" panose="020B0604020202020204" pitchFamily="34" charset="0"/>
            <a:buChar char="•"/>
          </a:pPr>
          <a:r>
            <a:rPr lang="en-CA" noProof="0" dirty="0">
              <a:latin typeface="Corbel" panose="020B0503020204020204" pitchFamily="34" charset="0"/>
            </a:rPr>
            <a:t>Register for Open Houses</a:t>
          </a:r>
        </a:p>
      </dgm:t>
    </dgm:pt>
    <dgm:pt modelId="{8CDEAE1D-E1FD-DC4A-96EB-A448F902A45F}" type="parTrans" cxnId="{7AAB4046-948B-8D41-AC5A-2D24FAC10F45}">
      <dgm:prSet/>
      <dgm:spPr/>
      <dgm:t>
        <a:bodyPr/>
        <a:lstStyle/>
        <a:p>
          <a:endParaRPr lang="en-US"/>
        </a:p>
      </dgm:t>
    </dgm:pt>
    <dgm:pt modelId="{9CCB7D01-B95A-774E-ADF3-DE58D58EBE4B}" type="sibTrans" cxnId="{7AAB4046-948B-8D41-AC5A-2D24FAC10F45}">
      <dgm:prSet/>
      <dgm:spPr/>
      <dgm:t>
        <a:bodyPr/>
        <a:lstStyle/>
        <a:p>
          <a:endParaRPr lang="en-US"/>
        </a:p>
      </dgm:t>
    </dgm:pt>
    <dgm:pt modelId="{7BCDBE0F-C3D0-D544-A40A-960F5B5A39A4}">
      <dgm:prSet phldrT="[Text]">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Font typeface="Arial" panose="020B0604020202020204" pitchFamily="34" charset="0"/>
            <a:buChar char="•"/>
          </a:pPr>
          <a:r>
            <a:rPr lang="en-CA" noProof="0" dirty="0">
              <a:latin typeface="Corbel" panose="020B0503020204020204" pitchFamily="34" charset="0"/>
            </a:rPr>
            <a:t>Obtain English Instruction Eligibility Certificate</a:t>
          </a:r>
        </a:p>
      </dgm:t>
    </dgm:pt>
    <dgm:pt modelId="{2F873483-616B-BC49-BC9D-1195DEFB75BC}" type="parTrans" cxnId="{5C7B2AA8-3036-FB45-B56C-AA98D1CAE03A}">
      <dgm:prSet/>
      <dgm:spPr/>
      <dgm:t>
        <a:bodyPr/>
        <a:lstStyle/>
        <a:p>
          <a:endParaRPr lang="en-US"/>
        </a:p>
      </dgm:t>
    </dgm:pt>
    <dgm:pt modelId="{31752781-BD9D-C149-ABBA-54C87FB06E93}" type="sibTrans" cxnId="{5C7B2AA8-3036-FB45-B56C-AA98D1CAE03A}">
      <dgm:prSet/>
      <dgm:spPr/>
      <dgm:t>
        <a:bodyPr/>
        <a:lstStyle/>
        <a:p>
          <a:endParaRPr lang="en-US"/>
        </a:p>
      </dgm:t>
    </dgm:pt>
    <dgm:pt modelId="{7BEACA02-0D32-D14E-ABD6-ECA783836073}" type="pres">
      <dgm:prSet presAssocID="{0DE3C4D4-4793-CF44-9C15-21F9E07C076C}" presName="cycleMatrixDiagram" presStyleCnt="0">
        <dgm:presLayoutVars>
          <dgm:chMax val="1"/>
          <dgm:dir/>
          <dgm:animLvl val="lvl"/>
          <dgm:resizeHandles val="exact"/>
        </dgm:presLayoutVars>
      </dgm:prSet>
      <dgm:spPr/>
    </dgm:pt>
    <dgm:pt modelId="{CDE81787-11A2-AD4C-9850-0F56ACBBC840}" type="pres">
      <dgm:prSet presAssocID="{0DE3C4D4-4793-CF44-9C15-21F9E07C076C}" presName="children" presStyleCnt="0"/>
      <dgm:spPr/>
    </dgm:pt>
    <dgm:pt modelId="{B68A370D-0C4A-6440-B005-CFDF835F4B42}" type="pres">
      <dgm:prSet presAssocID="{0DE3C4D4-4793-CF44-9C15-21F9E07C076C}" presName="child1group" presStyleCnt="0"/>
      <dgm:spPr/>
    </dgm:pt>
    <dgm:pt modelId="{FB1D14B2-A14B-B84D-ABC7-426742541547}" type="pres">
      <dgm:prSet presAssocID="{0DE3C4D4-4793-CF44-9C15-21F9E07C076C}" presName="child1" presStyleLbl="bgAcc1" presStyleIdx="0" presStyleCnt="4" custScaleX="153366" custScaleY="107284" custLinFactNeighborX="-87884" custLinFactNeighborY="3733"/>
      <dgm:spPr/>
    </dgm:pt>
    <dgm:pt modelId="{F7C7E7C8-E9F2-F549-B9C1-594CDF15D513}" type="pres">
      <dgm:prSet presAssocID="{0DE3C4D4-4793-CF44-9C15-21F9E07C076C}" presName="child1Text" presStyleLbl="bgAcc1" presStyleIdx="0" presStyleCnt="4">
        <dgm:presLayoutVars>
          <dgm:bulletEnabled val="1"/>
        </dgm:presLayoutVars>
      </dgm:prSet>
      <dgm:spPr/>
    </dgm:pt>
    <dgm:pt modelId="{F515E747-8BA8-284A-A1DE-C5740E754FDA}" type="pres">
      <dgm:prSet presAssocID="{0DE3C4D4-4793-CF44-9C15-21F9E07C076C}" presName="child2group" presStyleCnt="0"/>
      <dgm:spPr/>
    </dgm:pt>
    <dgm:pt modelId="{A7EB0887-B9BF-8644-BD7A-BF49A6C1E988}" type="pres">
      <dgm:prSet presAssocID="{0DE3C4D4-4793-CF44-9C15-21F9E07C076C}" presName="child2" presStyleLbl="bgAcc1" presStyleIdx="1" presStyleCnt="4" custScaleX="205786" custScaleY="160040" custLinFactX="32330" custLinFactNeighborX="100000" custLinFactNeighborY="39274"/>
      <dgm:spPr/>
    </dgm:pt>
    <dgm:pt modelId="{DED34793-7C2A-8A47-955B-C5C0A91B8244}" type="pres">
      <dgm:prSet presAssocID="{0DE3C4D4-4793-CF44-9C15-21F9E07C076C}" presName="child2Text" presStyleLbl="bgAcc1" presStyleIdx="1" presStyleCnt="4">
        <dgm:presLayoutVars>
          <dgm:bulletEnabled val="1"/>
        </dgm:presLayoutVars>
      </dgm:prSet>
      <dgm:spPr/>
    </dgm:pt>
    <dgm:pt modelId="{0C526C4B-580B-C042-8566-2A4F9AD082CA}" type="pres">
      <dgm:prSet presAssocID="{0DE3C4D4-4793-CF44-9C15-21F9E07C076C}" presName="child3group" presStyleCnt="0"/>
      <dgm:spPr/>
    </dgm:pt>
    <dgm:pt modelId="{66878DF1-E23B-E74E-B68A-1BBFD0209D61}" type="pres">
      <dgm:prSet presAssocID="{0DE3C4D4-4793-CF44-9C15-21F9E07C076C}" presName="child3" presStyleLbl="bgAcc1" presStyleIdx="2" presStyleCnt="4" custScaleX="192124" custScaleY="153177" custLinFactX="10122" custLinFactNeighborX="100000" custLinFactNeighborY="-16564"/>
      <dgm:spPr/>
    </dgm:pt>
    <dgm:pt modelId="{F7CC86EC-94FD-5C48-B282-0ABF76C324CD}" type="pres">
      <dgm:prSet presAssocID="{0DE3C4D4-4793-CF44-9C15-21F9E07C076C}" presName="child3Text" presStyleLbl="bgAcc1" presStyleIdx="2" presStyleCnt="4">
        <dgm:presLayoutVars>
          <dgm:bulletEnabled val="1"/>
        </dgm:presLayoutVars>
      </dgm:prSet>
      <dgm:spPr/>
    </dgm:pt>
    <dgm:pt modelId="{2D4FE05B-72D3-CC40-A9C6-BA6A092FD1D9}" type="pres">
      <dgm:prSet presAssocID="{0DE3C4D4-4793-CF44-9C15-21F9E07C076C}" presName="child4group" presStyleCnt="0"/>
      <dgm:spPr/>
    </dgm:pt>
    <dgm:pt modelId="{7C7B3AB3-710E-A442-B567-6DED056F1396}" type="pres">
      <dgm:prSet presAssocID="{0DE3C4D4-4793-CF44-9C15-21F9E07C076C}" presName="child4" presStyleLbl="bgAcc1" presStyleIdx="3" presStyleCnt="4" custScaleX="188945" custScaleY="186923" custLinFactNeighborX="-91302" custLinFactNeighborY="-22255"/>
      <dgm:spPr/>
    </dgm:pt>
    <dgm:pt modelId="{2795E6B2-E166-DE46-A27C-339A52E98218}" type="pres">
      <dgm:prSet presAssocID="{0DE3C4D4-4793-CF44-9C15-21F9E07C076C}" presName="child4Text" presStyleLbl="bgAcc1" presStyleIdx="3" presStyleCnt="4">
        <dgm:presLayoutVars>
          <dgm:bulletEnabled val="1"/>
        </dgm:presLayoutVars>
      </dgm:prSet>
      <dgm:spPr/>
    </dgm:pt>
    <dgm:pt modelId="{ADAACFE4-9049-904F-893F-EE2E195FBEAE}" type="pres">
      <dgm:prSet presAssocID="{0DE3C4D4-4793-CF44-9C15-21F9E07C076C}" presName="childPlaceholder" presStyleCnt="0"/>
      <dgm:spPr/>
    </dgm:pt>
    <dgm:pt modelId="{D751B002-ECF7-4847-9AEF-4473E161CF6A}" type="pres">
      <dgm:prSet presAssocID="{0DE3C4D4-4793-CF44-9C15-21F9E07C076C}" presName="circle" presStyleCnt="0"/>
      <dgm:spPr/>
    </dgm:pt>
    <dgm:pt modelId="{315A2D6A-5C8E-2D4D-91CA-ABFC6A2E4334}" type="pres">
      <dgm:prSet presAssocID="{0DE3C4D4-4793-CF44-9C15-21F9E07C076C}" presName="quadrant1" presStyleLbl="node1" presStyleIdx="0" presStyleCnt="4" custScaleX="166494" custScaleY="137827" custLinFactNeighborX="-30096" custLinFactNeighborY="-9578">
        <dgm:presLayoutVars>
          <dgm:chMax val="1"/>
          <dgm:bulletEnabled val="1"/>
        </dgm:presLayoutVars>
      </dgm:prSet>
      <dgm:spPr/>
    </dgm:pt>
    <dgm:pt modelId="{AA2C9715-1C49-124E-98EC-6E4603EA7D93}" type="pres">
      <dgm:prSet presAssocID="{0DE3C4D4-4793-CF44-9C15-21F9E07C076C}" presName="quadrant2" presStyleLbl="node1" presStyleIdx="1" presStyleCnt="4" custScaleX="176046" custScaleY="139929" custLinFactNeighborX="37338" custLinFactNeighborY="-7810">
        <dgm:presLayoutVars>
          <dgm:chMax val="1"/>
          <dgm:bulletEnabled val="1"/>
        </dgm:presLayoutVars>
      </dgm:prSet>
      <dgm:spPr/>
    </dgm:pt>
    <dgm:pt modelId="{560E9136-2DFF-C146-A767-8AC83E97663E}" type="pres">
      <dgm:prSet presAssocID="{0DE3C4D4-4793-CF44-9C15-21F9E07C076C}" presName="quadrant3" presStyleLbl="node1" presStyleIdx="2" presStyleCnt="4" custScaleX="173462" custScaleY="122136" custLinFactNeighborX="36735" custLinFactNeighborY="15945">
        <dgm:presLayoutVars>
          <dgm:chMax val="1"/>
          <dgm:bulletEnabled val="1"/>
        </dgm:presLayoutVars>
      </dgm:prSet>
      <dgm:spPr/>
    </dgm:pt>
    <dgm:pt modelId="{F332CBED-898E-684D-BDA3-99226DDE14AC}" type="pres">
      <dgm:prSet presAssocID="{0DE3C4D4-4793-CF44-9C15-21F9E07C076C}" presName="quadrant4" presStyleLbl="node1" presStyleIdx="3" presStyleCnt="4" custScaleX="151569" custScaleY="125893" custLinFactNeighborX="-21383" custLinFactNeighborY="16858">
        <dgm:presLayoutVars>
          <dgm:chMax val="1"/>
          <dgm:bulletEnabled val="1"/>
        </dgm:presLayoutVars>
      </dgm:prSet>
      <dgm:spPr/>
    </dgm:pt>
    <dgm:pt modelId="{17ECC1CC-5053-6D4F-8AAB-13CE1AE64869}" type="pres">
      <dgm:prSet presAssocID="{0DE3C4D4-4793-CF44-9C15-21F9E07C076C}" presName="quadrantPlaceholder" presStyleCnt="0"/>
      <dgm:spPr/>
    </dgm:pt>
    <dgm:pt modelId="{1EA81915-22B1-2A44-A86D-F6F0BCFDA75D}" type="pres">
      <dgm:prSet presAssocID="{0DE3C4D4-4793-CF44-9C15-21F9E07C076C}" presName="center1" presStyleLbl="fgShp" presStyleIdx="0" presStyleCnt="2"/>
      <dgm:spPr/>
    </dgm:pt>
    <dgm:pt modelId="{BC0F1726-0291-CC4D-8D8D-089F113570DE}" type="pres">
      <dgm:prSet presAssocID="{0DE3C4D4-4793-CF44-9C15-21F9E07C076C}" presName="center2" presStyleLbl="fgShp" presStyleIdx="1" presStyleCnt="2"/>
      <dgm:spPr/>
    </dgm:pt>
  </dgm:ptLst>
  <dgm:cxnLst>
    <dgm:cxn modelId="{64DDA002-2302-1846-8DE2-C815C34315D8}" type="presOf" srcId="{7DE172E2-CB46-904E-B0D9-07DCE8DB5382}" destId="{66878DF1-E23B-E74E-B68A-1BBFD0209D61}" srcOrd="0" destOrd="0" presId="urn:microsoft.com/office/officeart/2005/8/layout/cycle4"/>
    <dgm:cxn modelId="{67A5FB0C-ECE7-1D4B-950D-52658098DF8A}" srcId="{76E658F6-7065-E14B-977F-8DF4A5D6F061}" destId="{E01EC7CA-489C-C24E-93AE-DE580C7E8B2B}" srcOrd="0" destOrd="0" parTransId="{156ABB84-E1F3-FF4C-85BA-0235970BED83}" sibTransId="{65D52C04-6198-6D4B-8721-D17229D6BA6D}"/>
    <dgm:cxn modelId="{022B010D-3397-5B4B-A7E0-CB7A527C899D}" type="presOf" srcId="{CFEEE4EA-DA7F-FE4B-A5C8-08BFDE267473}" destId="{66878DF1-E23B-E74E-B68A-1BBFD0209D61}" srcOrd="0" destOrd="3" presId="urn:microsoft.com/office/officeart/2005/8/layout/cycle4"/>
    <dgm:cxn modelId="{FAA8800D-004B-984B-AB23-0F002E1AE8FA}" type="presOf" srcId="{76E658F6-7065-E14B-977F-8DF4A5D6F061}" destId="{315A2D6A-5C8E-2D4D-91CA-ABFC6A2E4334}" srcOrd="0" destOrd="0" presId="urn:microsoft.com/office/officeart/2005/8/layout/cycle4"/>
    <dgm:cxn modelId="{326B6B16-A3D9-7B4E-B550-DBCF551FBB4C}" type="presOf" srcId="{0DE3C4D4-4793-CF44-9C15-21F9E07C076C}" destId="{7BEACA02-0D32-D14E-ABD6-ECA783836073}" srcOrd="0" destOrd="0" presId="urn:microsoft.com/office/officeart/2005/8/layout/cycle4"/>
    <dgm:cxn modelId="{08A6FC17-8A9C-D74E-B8E6-917F919B71F5}" type="presOf" srcId="{AC8FC8AE-FDE7-ED40-8247-2E40328C3A55}" destId="{2795E6B2-E166-DE46-A27C-339A52E98218}" srcOrd="1" destOrd="0" presId="urn:microsoft.com/office/officeart/2005/8/layout/cycle4"/>
    <dgm:cxn modelId="{FBDA5919-6E7B-B54C-A692-7D35C44A1EBB}" srcId="{0DE3C4D4-4793-CF44-9C15-21F9E07C076C}" destId="{738ECD6C-D309-BD40-892B-120882B4A447}" srcOrd="1" destOrd="0" parTransId="{7698AB0B-5CAE-FF46-BE56-B1A43F7D1AE8}" sibTransId="{540C599F-1246-A74D-977A-190E0053BFC4}"/>
    <dgm:cxn modelId="{86912921-0024-8241-AA23-485B22A104A4}" srcId="{DC2B93E8-423D-7042-AF34-3338AFD886DF}" destId="{26D1EA8F-9311-F447-AFE7-2AE78486A63A}" srcOrd="1" destOrd="0" parTransId="{BB2647C4-75DF-7340-9270-62D541697E15}" sibTransId="{2A5DBD8C-109B-8B40-A3F1-E3689CC0DA67}"/>
    <dgm:cxn modelId="{158F6421-653F-7F40-88AE-039B949BB4F0}" srcId="{DC2B93E8-423D-7042-AF34-3338AFD886DF}" destId="{F160F84C-4B75-9C4D-BA52-871861B745DA}" srcOrd="2" destOrd="0" parTransId="{7D33EEA6-6BC1-4547-8C17-C26AF6EC3A68}" sibTransId="{8B2D67FD-0AE2-BF4B-B657-2422372FE65D}"/>
    <dgm:cxn modelId="{9A744529-470A-9449-A528-00E302E5E845}" type="presOf" srcId="{ECCDBBB4-7E34-F14E-BFBE-D6F6C578D33C}" destId="{66878DF1-E23B-E74E-B68A-1BBFD0209D61}" srcOrd="0" destOrd="4" presId="urn:microsoft.com/office/officeart/2005/8/layout/cycle4"/>
    <dgm:cxn modelId="{8A9FA329-EC39-724A-81EE-C426F1549024}" type="presOf" srcId="{738ECD6C-D309-BD40-892B-120882B4A447}" destId="{AA2C9715-1C49-124E-98EC-6E4603EA7D93}" srcOrd="0" destOrd="0" presId="urn:microsoft.com/office/officeart/2005/8/layout/cycle4"/>
    <dgm:cxn modelId="{A49D4441-6938-BA44-974D-DF61EB036EBE}" type="presOf" srcId="{B9F26CB0-4E6B-714C-BBC7-0DD502A4E9C9}" destId="{DED34793-7C2A-8A47-955B-C5C0A91B8244}" srcOrd="1" destOrd="1" presId="urn:microsoft.com/office/officeart/2005/8/layout/cycle4"/>
    <dgm:cxn modelId="{7AAB4046-948B-8D41-AC5A-2D24FAC10F45}" srcId="{44F8C1C0-54AC-4046-8334-1BD4410287FE}" destId="{CFEEE4EA-DA7F-FE4B-A5C8-08BFDE267473}" srcOrd="3" destOrd="0" parTransId="{8CDEAE1D-E1FD-DC4A-96EB-A448F902A45F}" sibTransId="{9CCB7D01-B95A-774E-ADF3-DE58D58EBE4B}"/>
    <dgm:cxn modelId="{7F14D748-A81E-0649-A373-3BF97E606684}" srcId="{738ECD6C-D309-BD40-892B-120882B4A447}" destId="{C211AB74-3BD9-564D-B23E-2C11D97BA469}" srcOrd="0" destOrd="0" parTransId="{5BEA8BBE-C46E-3B40-9B07-8715E7F01FF8}" sibTransId="{EBEE9C34-FA7C-164A-9AF3-853A860635F5}"/>
    <dgm:cxn modelId="{6055A04B-E29E-5043-A435-ABF324BFBAAA}" type="presOf" srcId="{26D1EA8F-9311-F447-AFE7-2AE78486A63A}" destId="{2795E6B2-E166-DE46-A27C-339A52E98218}" srcOrd="1" destOrd="1" presId="urn:microsoft.com/office/officeart/2005/8/layout/cycle4"/>
    <dgm:cxn modelId="{6919424D-32C7-5143-A36F-1CE842883D34}" type="presOf" srcId="{AC8FC8AE-FDE7-ED40-8247-2E40328C3A55}" destId="{7C7B3AB3-710E-A442-B567-6DED056F1396}" srcOrd="0" destOrd="0" presId="urn:microsoft.com/office/officeart/2005/8/layout/cycle4"/>
    <dgm:cxn modelId="{EC91EC58-5642-214B-B9FD-51581B13F0BE}" type="presOf" srcId="{CFEEE4EA-DA7F-FE4B-A5C8-08BFDE267473}" destId="{F7CC86EC-94FD-5C48-B282-0ABF76C324CD}" srcOrd="1" destOrd="3" presId="urn:microsoft.com/office/officeart/2005/8/layout/cycle4"/>
    <dgm:cxn modelId="{0238C569-A89C-744C-8CEA-39C587EA6ACF}" type="presOf" srcId="{E01EC7CA-489C-C24E-93AE-DE580C7E8B2B}" destId="{FB1D14B2-A14B-B84D-ABC7-426742541547}" srcOrd="0" destOrd="0" presId="urn:microsoft.com/office/officeart/2005/8/layout/cycle4"/>
    <dgm:cxn modelId="{5789FA6D-76C9-604F-9DA3-4C8194160116}" type="presOf" srcId="{E01EC7CA-489C-C24E-93AE-DE580C7E8B2B}" destId="{F7C7E7C8-E9F2-F549-B9C1-594CDF15D513}" srcOrd="1" destOrd="0" presId="urn:microsoft.com/office/officeart/2005/8/layout/cycle4"/>
    <dgm:cxn modelId="{E2F45B70-9BBE-124A-ADE6-55B94C4E289F}" srcId="{44F8C1C0-54AC-4046-8334-1BD4410287FE}" destId="{ECCDBBB4-7E34-F14E-BFBE-D6F6C578D33C}" srcOrd="4" destOrd="0" parTransId="{DA9BD3F3-C94F-7C40-9685-27C5418A17EE}" sibTransId="{FFA24821-950A-2040-B830-6BCB758F88FB}"/>
    <dgm:cxn modelId="{4E82B871-7FDE-B949-B864-CFEC16E53DE6}" type="presOf" srcId="{21E1DF30-9894-434C-B439-7B79F27B1306}" destId="{DED34793-7C2A-8A47-955B-C5C0A91B8244}" srcOrd="1" destOrd="3" presId="urn:microsoft.com/office/officeart/2005/8/layout/cycle4"/>
    <dgm:cxn modelId="{65A6437A-B31C-1D47-B4E9-9666C5B7F62C}" type="presOf" srcId="{189A0195-405F-F94B-AD6D-E6A4D7979C17}" destId="{DED34793-7C2A-8A47-955B-C5C0A91B8244}" srcOrd="1" destOrd="2" presId="urn:microsoft.com/office/officeart/2005/8/layout/cycle4"/>
    <dgm:cxn modelId="{0BFF3B7D-75C1-DD4E-B0D8-E1DF5C14A051}" type="presOf" srcId="{C211AB74-3BD9-564D-B23E-2C11D97BA469}" destId="{DED34793-7C2A-8A47-955B-C5C0A91B8244}" srcOrd="1" destOrd="0" presId="urn:microsoft.com/office/officeart/2005/8/layout/cycle4"/>
    <dgm:cxn modelId="{CC6B3F80-EE32-444D-B6E1-89E57E7F1275}" type="presOf" srcId="{7DE172E2-CB46-904E-B0D9-07DCE8DB5382}" destId="{F7CC86EC-94FD-5C48-B282-0ABF76C324CD}" srcOrd="1" destOrd="0" presId="urn:microsoft.com/office/officeart/2005/8/layout/cycle4"/>
    <dgm:cxn modelId="{60A93684-4D77-9E49-A46D-A4D3C1B7BC5F}" srcId="{0DE3C4D4-4793-CF44-9C15-21F9E07C076C}" destId="{76E658F6-7065-E14B-977F-8DF4A5D6F061}" srcOrd="0" destOrd="0" parTransId="{5D835A2D-B9AA-3B4C-8399-A7317090EB0D}" sibTransId="{EA60427E-CA52-054B-800A-826F7D02340D}"/>
    <dgm:cxn modelId="{F1C8A785-E06E-634E-94FA-108165C3B357}" srcId="{DC2B93E8-423D-7042-AF34-3338AFD886DF}" destId="{AC8FC8AE-FDE7-ED40-8247-2E40328C3A55}" srcOrd="0" destOrd="0" parTransId="{23CD818D-8655-CC4C-9C87-9C8B87F89E0F}" sibTransId="{13D8875A-2093-694B-840B-D8E01F883B64}"/>
    <dgm:cxn modelId="{DD91468D-F48E-8C47-9BAA-40C1FF0043E0}" type="presOf" srcId="{189A0195-405F-F94B-AD6D-E6A4D7979C17}" destId="{A7EB0887-B9BF-8644-BD7A-BF49A6C1E988}" srcOrd="0" destOrd="2" presId="urn:microsoft.com/office/officeart/2005/8/layout/cycle4"/>
    <dgm:cxn modelId="{CF242693-A740-554F-8D98-B543A3CF00AD}" srcId="{44F8C1C0-54AC-4046-8334-1BD4410287FE}" destId="{7DE172E2-CB46-904E-B0D9-07DCE8DB5382}" srcOrd="0" destOrd="0" parTransId="{4013E02A-C7E1-7044-A5D1-079E4E28E912}" sibTransId="{E5BE0693-D838-AB40-B11E-97A5567CADEF}"/>
    <dgm:cxn modelId="{7CF8679B-4667-334E-B023-B4D3AEFF35BB}" type="presOf" srcId="{7BCDBE0F-C3D0-D544-A40A-960F5B5A39A4}" destId="{F7CC86EC-94FD-5C48-B282-0ABF76C324CD}" srcOrd="1" destOrd="2" presId="urn:microsoft.com/office/officeart/2005/8/layout/cycle4"/>
    <dgm:cxn modelId="{63A9999D-6471-3740-98C2-948FC2C22638}" type="presOf" srcId="{21E1DF30-9894-434C-B439-7B79F27B1306}" destId="{A7EB0887-B9BF-8644-BD7A-BF49A6C1E988}" srcOrd="0" destOrd="3" presId="urn:microsoft.com/office/officeart/2005/8/layout/cycle4"/>
    <dgm:cxn modelId="{B27791A4-1C3A-6D44-A2BC-CCDA4FE991ED}" type="presOf" srcId="{B9F26CB0-4E6B-714C-BBC7-0DD502A4E9C9}" destId="{A7EB0887-B9BF-8644-BD7A-BF49A6C1E988}" srcOrd="0" destOrd="1" presId="urn:microsoft.com/office/officeart/2005/8/layout/cycle4"/>
    <dgm:cxn modelId="{FD09C8A4-6A7C-D94C-90C3-C7F64477CC20}" type="presOf" srcId="{7BCDBE0F-C3D0-D544-A40A-960F5B5A39A4}" destId="{66878DF1-E23B-E74E-B68A-1BBFD0209D61}" srcOrd="0" destOrd="2" presId="urn:microsoft.com/office/officeart/2005/8/layout/cycle4"/>
    <dgm:cxn modelId="{5C7B2AA8-3036-FB45-B56C-AA98D1CAE03A}" srcId="{44F8C1C0-54AC-4046-8334-1BD4410287FE}" destId="{7BCDBE0F-C3D0-D544-A40A-960F5B5A39A4}" srcOrd="2" destOrd="0" parTransId="{2F873483-616B-BC49-BC9D-1195DEFB75BC}" sibTransId="{31752781-BD9D-C149-ABBA-54C87FB06E93}"/>
    <dgm:cxn modelId="{92A563A9-97D6-D14C-ACFA-51340F20A1FA}" srcId="{0DE3C4D4-4793-CF44-9C15-21F9E07C076C}" destId="{44F8C1C0-54AC-4046-8334-1BD4410287FE}" srcOrd="2" destOrd="0" parTransId="{D2F5B665-3E64-C442-B6DF-FB3A0CE52842}" sibTransId="{549FE0D4-EBFC-5B4D-A037-6BF726A43671}"/>
    <dgm:cxn modelId="{FA9288AF-B2F7-C64E-A830-94AD1D03AFDE}" srcId="{0DE3C4D4-4793-CF44-9C15-21F9E07C076C}" destId="{DC2B93E8-423D-7042-AF34-3338AFD886DF}" srcOrd="3" destOrd="0" parTransId="{00A3C911-1F3C-514C-AB8F-42F24876F6D6}" sibTransId="{F9DAF324-E584-E443-863F-050303A75B68}"/>
    <dgm:cxn modelId="{C224F8AF-840D-D646-983C-3D2613DA5467}" srcId="{738ECD6C-D309-BD40-892B-120882B4A447}" destId="{189A0195-405F-F94B-AD6D-E6A4D7979C17}" srcOrd="2" destOrd="0" parTransId="{5B5A19E2-B4D9-1C41-91FE-77ECF4F25531}" sibTransId="{E0480546-FCDD-6147-BF97-DBF6E6E4F4C1}"/>
    <dgm:cxn modelId="{86E5DBCC-04F8-1F4E-87A0-EDA58E150109}" type="presOf" srcId="{44F8C1C0-54AC-4046-8334-1BD4410287FE}" destId="{560E9136-2DFF-C146-A767-8AC83E97663E}" srcOrd="0" destOrd="0" presId="urn:microsoft.com/office/officeart/2005/8/layout/cycle4"/>
    <dgm:cxn modelId="{EFE811D3-B2E3-C24E-9B95-716B0651B068}" type="presOf" srcId="{C51F5F82-6DFF-8F4E-9AAE-8CC6D7B19D50}" destId="{F7CC86EC-94FD-5C48-B282-0ABF76C324CD}" srcOrd="1" destOrd="1" presId="urn:microsoft.com/office/officeart/2005/8/layout/cycle4"/>
    <dgm:cxn modelId="{21EE64D3-E88F-5040-A4EE-D58ADF904025}" type="presOf" srcId="{F160F84C-4B75-9C4D-BA52-871861B745DA}" destId="{2795E6B2-E166-DE46-A27C-339A52E98218}" srcOrd="1" destOrd="2" presId="urn:microsoft.com/office/officeart/2005/8/layout/cycle4"/>
    <dgm:cxn modelId="{ECD649D9-DDE9-AE4C-A35D-8318C901A03E}" type="presOf" srcId="{C211AB74-3BD9-564D-B23E-2C11D97BA469}" destId="{A7EB0887-B9BF-8644-BD7A-BF49A6C1E988}" srcOrd="0" destOrd="0" presId="urn:microsoft.com/office/officeart/2005/8/layout/cycle4"/>
    <dgm:cxn modelId="{C29C70DC-098A-B747-9FF8-DDE8B8012B02}" type="presOf" srcId="{C51F5F82-6DFF-8F4E-9AAE-8CC6D7B19D50}" destId="{66878DF1-E23B-E74E-B68A-1BBFD0209D61}" srcOrd="0" destOrd="1" presId="urn:microsoft.com/office/officeart/2005/8/layout/cycle4"/>
    <dgm:cxn modelId="{3B05A2E8-AE96-2042-9928-1C6791CAEDDD}" type="presOf" srcId="{26D1EA8F-9311-F447-AFE7-2AE78486A63A}" destId="{7C7B3AB3-710E-A442-B567-6DED056F1396}" srcOrd="0" destOrd="1" presId="urn:microsoft.com/office/officeart/2005/8/layout/cycle4"/>
    <dgm:cxn modelId="{6E8733EA-5CCB-764C-990E-330D18B1605F}" type="presOf" srcId="{DC2B93E8-423D-7042-AF34-3338AFD886DF}" destId="{F332CBED-898E-684D-BDA3-99226DDE14AC}" srcOrd="0" destOrd="0" presId="urn:microsoft.com/office/officeart/2005/8/layout/cycle4"/>
    <dgm:cxn modelId="{C5EFE8F3-CA7D-794F-8FA3-221D52D05BD3}" srcId="{738ECD6C-D309-BD40-892B-120882B4A447}" destId="{21E1DF30-9894-434C-B439-7B79F27B1306}" srcOrd="3" destOrd="0" parTransId="{8121ADCA-3252-784C-93DD-FDC1A068B883}" sibTransId="{4B524502-A635-9C4F-85B8-CB622E00F536}"/>
    <dgm:cxn modelId="{C6E263F6-84EE-6743-8D7F-FE8D778009B3}" srcId="{44F8C1C0-54AC-4046-8334-1BD4410287FE}" destId="{C51F5F82-6DFF-8F4E-9AAE-8CC6D7B19D50}" srcOrd="1" destOrd="0" parTransId="{BCC55496-A9A2-944C-AE65-63894D8D3362}" sibTransId="{B8847E6F-C699-404A-A025-68B37C9E0482}"/>
    <dgm:cxn modelId="{981039F8-264A-2A4D-9042-324CF162BA2C}" srcId="{738ECD6C-D309-BD40-892B-120882B4A447}" destId="{B9F26CB0-4E6B-714C-BBC7-0DD502A4E9C9}" srcOrd="1" destOrd="0" parTransId="{38595872-554D-3148-8115-9A9BC95C5E61}" sibTransId="{3B47278E-908A-C648-B7D1-91B43DCFD828}"/>
    <dgm:cxn modelId="{DBFF44FB-9F2E-CD45-91B0-78F848B60712}" type="presOf" srcId="{ECCDBBB4-7E34-F14E-BFBE-D6F6C578D33C}" destId="{F7CC86EC-94FD-5C48-B282-0ABF76C324CD}" srcOrd="1" destOrd="4" presId="urn:microsoft.com/office/officeart/2005/8/layout/cycle4"/>
    <dgm:cxn modelId="{653D56FC-4939-5344-8ACC-0515D5524909}" type="presOf" srcId="{F160F84C-4B75-9C4D-BA52-871861B745DA}" destId="{7C7B3AB3-710E-A442-B567-6DED056F1396}" srcOrd="0" destOrd="2" presId="urn:microsoft.com/office/officeart/2005/8/layout/cycle4"/>
    <dgm:cxn modelId="{7E4F8CA0-3D43-6C4D-8BE8-45BD67EA4EEC}" type="presParOf" srcId="{7BEACA02-0D32-D14E-ABD6-ECA783836073}" destId="{CDE81787-11A2-AD4C-9850-0F56ACBBC840}" srcOrd="0" destOrd="0" presId="urn:microsoft.com/office/officeart/2005/8/layout/cycle4"/>
    <dgm:cxn modelId="{2FA4D3F8-B45C-0E4B-9D7A-285B1050D96C}" type="presParOf" srcId="{CDE81787-11A2-AD4C-9850-0F56ACBBC840}" destId="{B68A370D-0C4A-6440-B005-CFDF835F4B42}" srcOrd="0" destOrd="0" presId="urn:microsoft.com/office/officeart/2005/8/layout/cycle4"/>
    <dgm:cxn modelId="{0349A573-E548-4343-A6EF-0753AF135287}" type="presParOf" srcId="{B68A370D-0C4A-6440-B005-CFDF835F4B42}" destId="{FB1D14B2-A14B-B84D-ABC7-426742541547}" srcOrd="0" destOrd="0" presId="urn:microsoft.com/office/officeart/2005/8/layout/cycle4"/>
    <dgm:cxn modelId="{9F8CCA47-A406-6A4E-93DB-D1B0B10CFF4B}" type="presParOf" srcId="{B68A370D-0C4A-6440-B005-CFDF835F4B42}" destId="{F7C7E7C8-E9F2-F549-B9C1-594CDF15D513}" srcOrd="1" destOrd="0" presId="urn:microsoft.com/office/officeart/2005/8/layout/cycle4"/>
    <dgm:cxn modelId="{218FE62E-8E6E-3B44-9F12-29D949C806C8}" type="presParOf" srcId="{CDE81787-11A2-AD4C-9850-0F56ACBBC840}" destId="{F515E747-8BA8-284A-A1DE-C5740E754FDA}" srcOrd="1" destOrd="0" presId="urn:microsoft.com/office/officeart/2005/8/layout/cycle4"/>
    <dgm:cxn modelId="{63FF7CAC-8034-9447-AAA4-923A614E8BB2}" type="presParOf" srcId="{F515E747-8BA8-284A-A1DE-C5740E754FDA}" destId="{A7EB0887-B9BF-8644-BD7A-BF49A6C1E988}" srcOrd="0" destOrd="0" presId="urn:microsoft.com/office/officeart/2005/8/layout/cycle4"/>
    <dgm:cxn modelId="{ED8DCA4D-4231-A04F-9BA4-073A68E6BC42}" type="presParOf" srcId="{F515E747-8BA8-284A-A1DE-C5740E754FDA}" destId="{DED34793-7C2A-8A47-955B-C5C0A91B8244}" srcOrd="1" destOrd="0" presId="urn:microsoft.com/office/officeart/2005/8/layout/cycle4"/>
    <dgm:cxn modelId="{118A766D-6AB2-1942-B877-C5CFBAFCBB28}" type="presParOf" srcId="{CDE81787-11A2-AD4C-9850-0F56ACBBC840}" destId="{0C526C4B-580B-C042-8566-2A4F9AD082CA}" srcOrd="2" destOrd="0" presId="urn:microsoft.com/office/officeart/2005/8/layout/cycle4"/>
    <dgm:cxn modelId="{B59573E6-93F0-A246-97B7-0F703FFE4C9E}" type="presParOf" srcId="{0C526C4B-580B-C042-8566-2A4F9AD082CA}" destId="{66878DF1-E23B-E74E-B68A-1BBFD0209D61}" srcOrd="0" destOrd="0" presId="urn:microsoft.com/office/officeart/2005/8/layout/cycle4"/>
    <dgm:cxn modelId="{F099E292-611D-7745-A7B1-9FCC221015DD}" type="presParOf" srcId="{0C526C4B-580B-C042-8566-2A4F9AD082CA}" destId="{F7CC86EC-94FD-5C48-B282-0ABF76C324CD}" srcOrd="1" destOrd="0" presId="urn:microsoft.com/office/officeart/2005/8/layout/cycle4"/>
    <dgm:cxn modelId="{12D2EF4E-1445-C64F-B7FF-A58F251B8400}" type="presParOf" srcId="{CDE81787-11A2-AD4C-9850-0F56ACBBC840}" destId="{2D4FE05B-72D3-CC40-A9C6-BA6A092FD1D9}" srcOrd="3" destOrd="0" presId="urn:microsoft.com/office/officeart/2005/8/layout/cycle4"/>
    <dgm:cxn modelId="{6B4565CD-3F0E-6C45-977E-7B22548AAB99}" type="presParOf" srcId="{2D4FE05B-72D3-CC40-A9C6-BA6A092FD1D9}" destId="{7C7B3AB3-710E-A442-B567-6DED056F1396}" srcOrd="0" destOrd="0" presId="urn:microsoft.com/office/officeart/2005/8/layout/cycle4"/>
    <dgm:cxn modelId="{81872EFF-27D6-2346-9BCE-B7D2C425D092}" type="presParOf" srcId="{2D4FE05B-72D3-CC40-A9C6-BA6A092FD1D9}" destId="{2795E6B2-E166-DE46-A27C-339A52E98218}" srcOrd="1" destOrd="0" presId="urn:microsoft.com/office/officeart/2005/8/layout/cycle4"/>
    <dgm:cxn modelId="{33AC14D2-4BEA-F940-A943-4666A941702A}" type="presParOf" srcId="{CDE81787-11A2-AD4C-9850-0F56ACBBC840}" destId="{ADAACFE4-9049-904F-893F-EE2E195FBEAE}" srcOrd="4" destOrd="0" presId="urn:microsoft.com/office/officeart/2005/8/layout/cycle4"/>
    <dgm:cxn modelId="{D8C6A0FE-535B-EB4A-854A-610AF72BA4A3}" type="presParOf" srcId="{7BEACA02-0D32-D14E-ABD6-ECA783836073}" destId="{D751B002-ECF7-4847-9AEF-4473E161CF6A}" srcOrd="1" destOrd="0" presId="urn:microsoft.com/office/officeart/2005/8/layout/cycle4"/>
    <dgm:cxn modelId="{993E2003-4EB9-6947-B086-74ECE6488EDB}" type="presParOf" srcId="{D751B002-ECF7-4847-9AEF-4473E161CF6A}" destId="{315A2D6A-5C8E-2D4D-91CA-ABFC6A2E4334}" srcOrd="0" destOrd="0" presId="urn:microsoft.com/office/officeart/2005/8/layout/cycle4"/>
    <dgm:cxn modelId="{858C0E2C-F489-724A-849F-3C2D5BE052BF}" type="presParOf" srcId="{D751B002-ECF7-4847-9AEF-4473E161CF6A}" destId="{AA2C9715-1C49-124E-98EC-6E4603EA7D93}" srcOrd="1" destOrd="0" presId="urn:microsoft.com/office/officeart/2005/8/layout/cycle4"/>
    <dgm:cxn modelId="{8B448B72-BC3C-EC4A-8AD6-071FCC0F6998}" type="presParOf" srcId="{D751B002-ECF7-4847-9AEF-4473E161CF6A}" destId="{560E9136-2DFF-C146-A767-8AC83E97663E}" srcOrd="2" destOrd="0" presId="urn:microsoft.com/office/officeart/2005/8/layout/cycle4"/>
    <dgm:cxn modelId="{89873F8B-D5DF-2349-ABB4-23DCB3AB7B95}" type="presParOf" srcId="{D751B002-ECF7-4847-9AEF-4473E161CF6A}" destId="{F332CBED-898E-684D-BDA3-99226DDE14AC}" srcOrd="3" destOrd="0" presId="urn:microsoft.com/office/officeart/2005/8/layout/cycle4"/>
    <dgm:cxn modelId="{C12CB427-57BB-BA4F-91CF-A80BBB06C028}" type="presParOf" srcId="{D751B002-ECF7-4847-9AEF-4473E161CF6A}" destId="{17ECC1CC-5053-6D4F-8AAB-13CE1AE64869}" srcOrd="4" destOrd="0" presId="urn:microsoft.com/office/officeart/2005/8/layout/cycle4"/>
    <dgm:cxn modelId="{589B0E18-220F-D14F-B69A-1C86F6554620}" type="presParOf" srcId="{7BEACA02-0D32-D14E-ABD6-ECA783836073}" destId="{1EA81915-22B1-2A44-A86D-F6F0BCFDA75D}" srcOrd="2" destOrd="0" presId="urn:microsoft.com/office/officeart/2005/8/layout/cycle4"/>
    <dgm:cxn modelId="{8AA7C8FD-7E76-D741-A7ED-C0DE92062282}" type="presParOf" srcId="{7BEACA02-0D32-D14E-ABD6-ECA783836073}" destId="{BC0F1726-0291-CC4D-8D8D-089F113570DE}"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DE3C4D4-4793-CF44-9C15-21F9E07C076C}" type="doc">
      <dgm:prSet loTypeId="urn:microsoft.com/office/officeart/2005/8/layout/cycle4" loCatId="" qsTypeId="urn:microsoft.com/office/officeart/2005/8/quickstyle/simple1" qsCatId="simple" csTypeId="urn:microsoft.com/office/officeart/2005/8/colors/accent1_2" csCatId="accent1" phldr="1"/>
      <dgm:spPr/>
      <dgm:t>
        <a:bodyPr/>
        <a:lstStyle/>
        <a:p>
          <a:endParaRPr lang="en-US"/>
        </a:p>
      </dgm:t>
    </dgm:pt>
    <dgm:pt modelId="{76E658F6-7065-E14B-977F-8DF4A5D6F061}">
      <dgm:prSet phldrT="[Text]"/>
      <dgm:spPr>
        <a:solidFill>
          <a:schemeClr val="accent2">
            <a:lumMod val="75000"/>
          </a:schemeClr>
        </a:solidFill>
      </dgm:spPr>
      <dgm:t>
        <a:bodyPr/>
        <a:lstStyle/>
        <a:p>
          <a:pPr rtl="0"/>
          <a:r>
            <a:rPr lang="en-US" dirty="0">
              <a:latin typeface="Corbel" panose="020B0503020204020204" pitchFamily="34" charset="0"/>
            </a:rPr>
            <a:t>Performance Gap: Information</a:t>
          </a:r>
        </a:p>
      </dgm:t>
    </dgm:pt>
    <dgm:pt modelId="{5D835A2D-B9AA-3B4C-8399-A7317090EB0D}" type="parTrans" cxnId="{60A93684-4D77-9E49-A46D-A4D3C1B7BC5F}">
      <dgm:prSet/>
      <dgm:spPr/>
      <dgm:t>
        <a:bodyPr/>
        <a:lstStyle/>
        <a:p>
          <a:endParaRPr lang="en-US"/>
        </a:p>
      </dgm:t>
    </dgm:pt>
    <dgm:pt modelId="{EA60427E-CA52-054B-800A-826F7D02340D}" type="sibTrans" cxnId="{60A93684-4D77-9E49-A46D-A4D3C1B7BC5F}">
      <dgm:prSet/>
      <dgm:spPr/>
      <dgm:t>
        <a:bodyPr/>
        <a:lstStyle/>
        <a:p>
          <a:endParaRPr lang="en-US"/>
        </a:p>
      </dgm:t>
    </dgm:pt>
    <dgm:pt modelId="{738ECD6C-D309-BD40-892B-120882B4A447}">
      <dgm:prSet phldrT="[Text]"/>
      <dgm:spPr>
        <a:solidFill>
          <a:schemeClr val="accent2">
            <a:lumMod val="60000"/>
            <a:lumOff val="40000"/>
          </a:schemeClr>
        </a:solidFill>
      </dgm:spPr>
      <dgm:t>
        <a:bodyPr/>
        <a:lstStyle/>
        <a:p>
          <a:pPr>
            <a:buNone/>
          </a:pPr>
          <a:r>
            <a:rPr lang="en-US" b="1" dirty="0">
              <a:latin typeface="Corbel" panose="020B0503020204020204" pitchFamily="34" charset="0"/>
            </a:rPr>
            <a:t>Target: Parents</a:t>
          </a:r>
        </a:p>
        <a:p>
          <a:pPr>
            <a:buNone/>
          </a:pPr>
          <a:r>
            <a:rPr lang="en-US" b="1" dirty="0">
              <a:latin typeface="Corbel" panose="020B0503020204020204" pitchFamily="34" charset="0"/>
            </a:rPr>
            <a:t>Phase: Feel arrogant </a:t>
          </a:r>
          <a:endParaRPr lang="en-US" dirty="0">
            <a:latin typeface="Corbel" panose="020B0503020204020204" pitchFamily="34" charset="0"/>
          </a:endParaRPr>
        </a:p>
      </dgm:t>
    </dgm:pt>
    <dgm:pt modelId="{7698AB0B-5CAE-FF46-BE56-B1A43F7D1AE8}" type="parTrans" cxnId="{FBDA5919-6E7B-B54C-A692-7D35C44A1EBB}">
      <dgm:prSet/>
      <dgm:spPr/>
      <dgm:t>
        <a:bodyPr/>
        <a:lstStyle/>
        <a:p>
          <a:endParaRPr lang="en-US"/>
        </a:p>
      </dgm:t>
    </dgm:pt>
    <dgm:pt modelId="{540C599F-1246-A74D-977A-190E0053BFC4}" type="sibTrans" cxnId="{FBDA5919-6E7B-B54C-A692-7D35C44A1EBB}">
      <dgm:prSet/>
      <dgm:spPr/>
      <dgm:t>
        <a:bodyPr/>
        <a:lstStyle/>
        <a:p>
          <a:endParaRPr lang="en-US"/>
        </a:p>
      </dgm:t>
    </dgm:pt>
    <dgm:pt modelId="{44F8C1C0-54AC-4046-8334-1BD4410287FE}">
      <dgm:prSet phldrT="[Text]" custT="1"/>
      <dgm:spPr>
        <a:solidFill>
          <a:schemeClr val="accent3">
            <a:lumMod val="40000"/>
            <a:lumOff val="60000"/>
          </a:schemeClr>
        </a:solidFill>
      </dgm:spPr>
      <dgm:t>
        <a:bodyPr/>
        <a:lstStyle/>
        <a:p>
          <a:pPr rtl="0"/>
          <a:endParaRPr lang="en-US" sz="1400" b="1" dirty="0">
            <a:latin typeface="Corbel" panose="020B0503020204020204" pitchFamily="34" charset="0"/>
          </a:endParaRPr>
        </a:p>
        <a:p>
          <a:pPr rtl="0"/>
          <a:r>
            <a:rPr lang="en-US" sz="1400" b="1" dirty="0">
              <a:latin typeface="Corbel" panose="020B0503020204020204" pitchFamily="34" charset="0"/>
            </a:rPr>
            <a:t>Why I Chose This</a:t>
          </a:r>
          <a:r>
            <a:rPr lang="en-US" sz="1400" dirty="0">
              <a:latin typeface="Corbel" panose="020B0503020204020204" pitchFamily="34" charset="0"/>
            </a:rPr>
            <a:t>? </a:t>
          </a:r>
        </a:p>
        <a:p>
          <a:pPr rtl="0"/>
          <a:r>
            <a:rPr lang="en-US" sz="1400" dirty="0">
              <a:latin typeface="Corbel" panose="020B0503020204020204" pitchFamily="34" charset="0"/>
            </a:rPr>
            <a:t>Most admission based schools have mandatory nights and some public schools don’t have them. Parents need help in getting the most out of a session like this so they can actually validate or disqualify an option</a:t>
          </a:r>
        </a:p>
      </dgm:t>
    </dgm:pt>
    <dgm:pt modelId="{D2F5B665-3E64-C442-B6DF-FB3A0CE52842}" type="parTrans" cxnId="{92A563A9-97D6-D14C-ACFA-51340F20A1FA}">
      <dgm:prSet/>
      <dgm:spPr/>
      <dgm:t>
        <a:bodyPr/>
        <a:lstStyle/>
        <a:p>
          <a:endParaRPr lang="en-US"/>
        </a:p>
      </dgm:t>
    </dgm:pt>
    <dgm:pt modelId="{549FE0D4-EBFC-5B4D-A037-6BF726A43671}" type="sibTrans" cxnId="{92A563A9-97D6-D14C-ACFA-51340F20A1FA}">
      <dgm:prSet/>
      <dgm:spPr/>
      <dgm:t>
        <a:bodyPr/>
        <a:lstStyle/>
        <a:p>
          <a:endParaRPr lang="en-US"/>
        </a:p>
      </dgm:t>
    </dgm:pt>
    <dgm:pt modelId="{7DE172E2-CB46-904E-B0D9-07DCE8DB5382}">
      <dgm:prSet phldrT="[Text]">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CA" b="1" noProof="0" dirty="0">
              <a:latin typeface="Corbel" panose="020B0503020204020204" pitchFamily="34" charset="0"/>
            </a:rPr>
            <a:t>Performance Objective</a:t>
          </a:r>
          <a:r>
            <a:rPr lang="en-CA" noProof="0" dirty="0">
              <a:latin typeface="Corbel" panose="020B0503020204020204" pitchFamily="34" charset="0"/>
            </a:rPr>
            <a:t>:</a:t>
          </a:r>
        </a:p>
      </dgm:t>
    </dgm:pt>
    <dgm:pt modelId="{4013E02A-C7E1-7044-A5D1-079E4E28E912}" type="parTrans" cxnId="{CF242693-A740-554F-8D98-B543A3CF00AD}">
      <dgm:prSet/>
      <dgm:spPr/>
      <dgm:t>
        <a:bodyPr/>
        <a:lstStyle/>
        <a:p>
          <a:endParaRPr lang="en-US"/>
        </a:p>
      </dgm:t>
    </dgm:pt>
    <dgm:pt modelId="{E5BE0693-D838-AB40-B11E-97A5567CADEF}" type="sibTrans" cxnId="{CF242693-A740-554F-8D98-B543A3CF00AD}">
      <dgm:prSet/>
      <dgm:spPr/>
      <dgm:t>
        <a:bodyPr/>
        <a:lstStyle/>
        <a:p>
          <a:endParaRPr lang="en-US"/>
        </a:p>
      </dgm:t>
    </dgm:pt>
    <dgm:pt modelId="{DC2B93E8-423D-7042-AF34-3338AFD886DF}">
      <dgm:prSet phldrT="[Text]" custT="1"/>
      <dgm:spPr>
        <a:solidFill>
          <a:schemeClr val="accent3"/>
        </a:solidFill>
      </dgm:spPr>
      <dgm:t>
        <a:bodyPr/>
        <a:lstStyle/>
        <a:p>
          <a:pPr rtl="0"/>
          <a:r>
            <a:rPr lang="en-US" sz="1600" b="1" dirty="0">
              <a:latin typeface="Corbel" panose="020B0503020204020204" pitchFamily="34" charset="0"/>
            </a:rPr>
            <a:t>Communication Medium</a:t>
          </a:r>
          <a:r>
            <a:rPr lang="en-US" sz="1600" dirty="0">
              <a:latin typeface="Corbel" panose="020B0503020204020204" pitchFamily="34" charset="0"/>
            </a:rPr>
            <a:t>: </a:t>
          </a:r>
        </a:p>
        <a:p>
          <a:pPr rtl="0"/>
          <a:r>
            <a:rPr lang="en-US" sz="1600" dirty="0">
              <a:latin typeface="Corbel" panose="020B0503020204020204" pitchFamily="34" charset="0"/>
            </a:rPr>
            <a:t>Narrated slides online or as a printed document</a:t>
          </a:r>
        </a:p>
        <a:p>
          <a:pPr rtl="0"/>
          <a:r>
            <a:rPr lang="en-US" sz="1600" dirty="0">
              <a:latin typeface="Corbel" panose="020B0503020204020204" pitchFamily="34" charset="0"/>
            </a:rPr>
            <a:t>Multiple mediums is more inclusive. Both can absorb at own pace</a:t>
          </a:r>
        </a:p>
      </dgm:t>
    </dgm:pt>
    <dgm:pt modelId="{00A3C911-1F3C-514C-AB8F-42F24876F6D6}" type="parTrans" cxnId="{FA9288AF-B2F7-C64E-A830-94AD1D03AFDE}">
      <dgm:prSet/>
      <dgm:spPr/>
      <dgm:t>
        <a:bodyPr/>
        <a:lstStyle/>
        <a:p>
          <a:endParaRPr lang="en-US"/>
        </a:p>
      </dgm:t>
    </dgm:pt>
    <dgm:pt modelId="{F9DAF324-E584-E443-863F-050303A75B68}" type="sibTrans" cxnId="{FA9288AF-B2F7-C64E-A830-94AD1D03AFDE}">
      <dgm:prSet/>
      <dgm:spPr/>
      <dgm:t>
        <a:bodyPr/>
        <a:lstStyle/>
        <a:p>
          <a:endParaRPr lang="en-US"/>
        </a:p>
      </dgm:t>
    </dgm:pt>
    <dgm:pt modelId="{AC8FC8AE-FDE7-ED40-8247-2E40328C3A55}">
      <dgm:prSet phldrT="[Text]">
        <dgm:style>
          <a:lnRef idx="0">
            <a:scrgbClr r="0" g="0" b="0"/>
          </a:lnRef>
          <a:fillRef idx="0">
            <a:scrgbClr r="0" g="0" b="0"/>
          </a:fillRef>
          <a:effectRef idx="0">
            <a:scrgbClr r="0" g="0" b="0"/>
          </a:effectRef>
          <a:fontRef idx="minor">
            <a:schemeClr val="dk1"/>
          </a:fontRef>
        </dgm:style>
      </dgm:prSet>
      <dgm:spPr>
        <a:noFill/>
        <a:ln>
          <a:noFill/>
        </a:ln>
      </dgm:spPr>
      <dgm:t>
        <a:bodyPr/>
        <a:lstStyle/>
        <a:p>
          <a:pPr rtl="0">
            <a:buNone/>
          </a:pPr>
          <a:endParaRPr lang="en-US" dirty="0">
            <a:latin typeface="Corbel" panose="020B0503020204020204" pitchFamily="34" charset="0"/>
          </a:endParaRPr>
        </a:p>
      </dgm:t>
    </dgm:pt>
    <dgm:pt modelId="{23CD818D-8655-CC4C-9C87-9C8B87F89E0F}" type="parTrans" cxnId="{F1C8A785-E06E-634E-94FA-108165C3B357}">
      <dgm:prSet/>
      <dgm:spPr/>
      <dgm:t>
        <a:bodyPr/>
        <a:lstStyle/>
        <a:p>
          <a:endParaRPr lang="en-US"/>
        </a:p>
      </dgm:t>
    </dgm:pt>
    <dgm:pt modelId="{13D8875A-2093-694B-840B-D8E01F883B64}" type="sibTrans" cxnId="{F1C8A785-E06E-634E-94FA-108165C3B357}">
      <dgm:prSet/>
      <dgm:spPr/>
      <dgm:t>
        <a:bodyPr/>
        <a:lstStyle/>
        <a:p>
          <a:endParaRPr lang="en-US"/>
        </a:p>
      </dgm:t>
    </dgm:pt>
    <dgm:pt modelId="{C211AB74-3BD9-564D-B23E-2C11D97BA469}">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US" sz="1600" b="1" dirty="0">
              <a:latin typeface="Corbel" panose="020B0503020204020204" pitchFamily="34" charset="0"/>
            </a:rPr>
            <a:t>Expectations:</a:t>
          </a:r>
          <a:endParaRPr lang="en-US" sz="1600" dirty="0">
            <a:latin typeface="Corbel" panose="020B0503020204020204" pitchFamily="34" charset="0"/>
          </a:endParaRPr>
        </a:p>
      </dgm:t>
    </dgm:pt>
    <dgm:pt modelId="{5BEA8BBE-C46E-3B40-9B07-8715E7F01FF8}" type="parTrans" cxnId="{7F14D748-A81E-0649-A373-3BF97E606684}">
      <dgm:prSet/>
      <dgm:spPr/>
      <dgm:t>
        <a:bodyPr/>
        <a:lstStyle/>
        <a:p>
          <a:endParaRPr lang="en-US"/>
        </a:p>
      </dgm:t>
    </dgm:pt>
    <dgm:pt modelId="{EBEE9C34-FA7C-164A-9AF3-853A860635F5}" type="sibTrans" cxnId="{7F14D748-A81E-0649-A373-3BF97E606684}">
      <dgm:prSet/>
      <dgm:spPr/>
      <dgm:t>
        <a:bodyPr/>
        <a:lstStyle/>
        <a:p>
          <a:endParaRPr lang="en-US"/>
        </a:p>
      </dgm:t>
    </dgm:pt>
    <dgm:pt modelId="{B9F26CB0-4E6B-714C-BBC7-0DD502A4E9C9}">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US" sz="1600" b="0" dirty="0">
              <a:latin typeface="Corbel" panose="020B0503020204020204" pitchFamily="34" charset="0"/>
            </a:rPr>
            <a:t>That they will be able to focus and plan their Open House or Information Session Online or In-Person</a:t>
          </a:r>
        </a:p>
      </dgm:t>
    </dgm:pt>
    <dgm:pt modelId="{38595872-554D-3148-8115-9A9BC95C5E61}" type="parTrans" cxnId="{981039F8-264A-2A4D-9042-324CF162BA2C}">
      <dgm:prSet/>
      <dgm:spPr/>
      <dgm:t>
        <a:bodyPr/>
        <a:lstStyle/>
        <a:p>
          <a:endParaRPr lang="en-US"/>
        </a:p>
      </dgm:t>
    </dgm:pt>
    <dgm:pt modelId="{3B47278E-908A-C648-B7D1-91B43DCFD828}" type="sibTrans" cxnId="{981039F8-264A-2A4D-9042-324CF162BA2C}">
      <dgm:prSet/>
      <dgm:spPr/>
      <dgm:t>
        <a:bodyPr/>
        <a:lstStyle/>
        <a:p>
          <a:endParaRPr lang="en-US"/>
        </a:p>
      </dgm:t>
    </dgm:pt>
    <dgm:pt modelId="{E01EC7CA-489C-C24E-93AE-DE580C7E8B2B}">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marL="171450" indent="0" algn="l" rtl="0">
            <a:spcAft>
              <a:spcPct val="15000"/>
            </a:spcAft>
            <a:buNone/>
          </a:pPr>
          <a:r>
            <a:rPr lang="en-US" sz="1600" b="1" dirty="0">
              <a:latin typeface="Corbel" panose="020B0503020204020204" pitchFamily="34" charset="0"/>
            </a:rPr>
            <a:t>Problem it addresses</a:t>
          </a:r>
          <a:r>
            <a:rPr lang="en-US" sz="1600" dirty="0">
              <a:latin typeface="Corbel" panose="020B0503020204020204" pitchFamily="34" charset="0"/>
            </a:rPr>
            <a:t>: Get the information they need pertaining to their needs, values and priorities</a:t>
          </a:r>
          <a:endParaRPr lang="en-US" sz="1000" dirty="0">
            <a:latin typeface="Corbel" panose="020B0503020204020204" pitchFamily="34" charset="0"/>
          </a:endParaRPr>
        </a:p>
      </dgm:t>
    </dgm:pt>
    <dgm:pt modelId="{156ABB84-E1F3-FF4C-85BA-0235970BED83}" type="parTrans" cxnId="{67A5FB0C-ECE7-1D4B-950D-52658098DF8A}">
      <dgm:prSet/>
      <dgm:spPr/>
      <dgm:t>
        <a:bodyPr/>
        <a:lstStyle/>
        <a:p>
          <a:endParaRPr lang="en-US"/>
        </a:p>
      </dgm:t>
    </dgm:pt>
    <dgm:pt modelId="{65D52C04-6198-6D4B-8721-D17229D6BA6D}" type="sibTrans" cxnId="{67A5FB0C-ECE7-1D4B-950D-52658098DF8A}">
      <dgm:prSet/>
      <dgm:spPr/>
      <dgm:t>
        <a:bodyPr/>
        <a:lstStyle/>
        <a:p>
          <a:endParaRPr lang="en-US"/>
        </a:p>
      </dgm:t>
    </dgm:pt>
    <dgm:pt modelId="{189A0195-405F-F94B-AD6D-E6A4D7979C17}">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US" sz="1600" b="1" dirty="0">
              <a:latin typeface="Corbel" panose="020B0503020204020204" pitchFamily="34" charset="0"/>
            </a:rPr>
            <a:t>Information Available:</a:t>
          </a:r>
        </a:p>
      </dgm:t>
    </dgm:pt>
    <dgm:pt modelId="{5B5A19E2-B4D9-1C41-91FE-77ECF4F25531}" type="parTrans" cxnId="{C224F8AF-840D-D646-983C-3D2613DA5467}">
      <dgm:prSet/>
      <dgm:spPr/>
      <dgm:t>
        <a:bodyPr/>
        <a:lstStyle/>
        <a:p>
          <a:endParaRPr lang="en-US"/>
        </a:p>
      </dgm:t>
    </dgm:pt>
    <dgm:pt modelId="{E0480546-FCDD-6147-BF97-DBF6E6E4F4C1}" type="sibTrans" cxnId="{C224F8AF-840D-D646-983C-3D2613DA5467}">
      <dgm:prSet/>
      <dgm:spPr/>
      <dgm:t>
        <a:bodyPr/>
        <a:lstStyle/>
        <a:p>
          <a:endParaRPr lang="en-US"/>
        </a:p>
      </dgm:t>
    </dgm:pt>
    <dgm:pt modelId="{F160F84C-4B75-9C4D-BA52-871861B745DA}">
      <dgm:prSet phldrT="[Text]">
        <dgm:style>
          <a:lnRef idx="0">
            <a:scrgbClr r="0" g="0" b="0"/>
          </a:lnRef>
          <a:fillRef idx="0">
            <a:scrgbClr r="0" g="0" b="0"/>
          </a:fillRef>
          <a:effectRef idx="0">
            <a:scrgbClr r="0" g="0" b="0"/>
          </a:effectRef>
          <a:fontRef idx="minor">
            <a:schemeClr val="dk1"/>
          </a:fontRef>
        </dgm:style>
      </dgm:prSet>
      <dgm:spPr>
        <a:noFill/>
        <a:ln>
          <a:noFill/>
        </a:ln>
      </dgm:spPr>
      <dgm:t>
        <a:bodyPr/>
        <a:lstStyle/>
        <a:p>
          <a:pPr rtl="0">
            <a:buNone/>
          </a:pPr>
          <a:r>
            <a:rPr lang="en-US" dirty="0">
              <a:latin typeface="Corbel" panose="020B0503020204020204" pitchFamily="34" charset="0"/>
            </a:rPr>
            <a:t>z</a:t>
          </a:r>
        </a:p>
      </dgm:t>
    </dgm:pt>
    <dgm:pt modelId="{7D33EEA6-6BC1-4547-8C17-C26AF6EC3A68}" type="parTrans" cxnId="{158F6421-653F-7F40-88AE-039B949BB4F0}">
      <dgm:prSet/>
      <dgm:spPr/>
      <dgm:t>
        <a:bodyPr/>
        <a:lstStyle/>
        <a:p>
          <a:endParaRPr lang="en-US"/>
        </a:p>
      </dgm:t>
    </dgm:pt>
    <dgm:pt modelId="{8B2D67FD-0AE2-BF4B-B657-2422372FE65D}" type="sibTrans" cxnId="{158F6421-653F-7F40-88AE-039B949BB4F0}">
      <dgm:prSet/>
      <dgm:spPr/>
      <dgm:t>
        <a:bodyPr/>
        <a:lstStyle/>
        <a:p>
          <a:endParaRPr lang="en-US"/>
        </a:p>
      </dgm:t>
    </dgm:pt>
    <dgm:pt modelId="{26D1EA8F-9311-F447-AFE7-2AE78486A63A}">
      <dgm:prSet phldrT="[Text]">
        <dgm:style>
          <a:lnRef idx="0">
            <a:scrgbClr r="0" g="0" b="0"/>
          </a:lnRef>
          <a:fillRef idx="0">
            <a:scrgbClr r="0" g="0" b="0"/>
          </a:fillRef>
          <a:effectRef idx="0">
            <a:scrgbClr r="0" g="0" b="0"/>
          </a:effectRef>
          <a:fontRef idx="minor">
            <a:schemeClr val="dk1"/>
          </a:fontRef>
        </dgm:style>
      </dgm:prSet>
      <dgm:spPr>
        <a:noFill/>
        <a:ln>
          <a:noFill/>
        </a:ln>
      </dgm:spPr>
      <dgm:t>
        <a:bodyPr/>
        <a:lstStyle/>
        <a:p>
          <a:pPr rtl="0">
            <a:buNone/>
          </a:pPr>
          <a:endParaRPr lang="en-US" dirty="0">
            <a:latin typeface="Corbel" panose="020B0503020204020204" pitchFamily="34" charset="0"/>
          </a:endParaRPr>
        </a:p>
      </dgm:t>
    </dgm:pt>
    <dgm:pt modelId="{BB2647C4-75DF-7340-9270-62D541697E15}" type="parTrans" cxnId="{86912921-0024-8241-AA23-485B22A104A4}">
      <dgm:prSet/>
      <dgm:spPr/>
      <dgm:t>
        <a:bodyPr/>
        <a:lstStyle/>
        <a:p>
          <a:endParaRPr lang="en-US"/>
        </a:p>
      </dgm:t>
    </dgm:pt>
    <dgm:pt modelId="{2A5DBD8C-109B-8B40-A3F1-E3689CC0DA67}" type="sibTrans" cxnId="{86912921-0024-8241-AA23-485B22A104A4}">
      <dgm:prSet/>
      <dgm:spPr/>
      <dgm:t>
        <a:bodyPr/>
        <a:lstStyle/>
        <a:p>
          <a:endParaRPr lang="en-US"/>
        </a:p>
      </dgm:t>
    </dgm:pt>
    <dgm:pt modelId="{21E1DF30-9894-434C-B439-7B79F27B1306}">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US" sz="1600" b="0" dirty="0">
              <a:latin typeface="Corbel" panose="020B0503020204020204" pitchFamily="34" charset="0"/>
            </a:rPr>
            <a:t>How many times the video was viewed, feedback about it in the chat</a:t>
          </a:r>
        </a:p>
      </dgm:t>
    </dgm:pt>
    <dgm:pt modelId="{8121ADCA-3252-784C-93DD-FDC1A068B883}" type="parTrans" cxnId="{C5EFE8F3-CA7D-794F-8FA3-221D52D05BD3}">
      <dgm:prSet/>
      <dgm:spPr/>
      <dgm:t>
        <a:bodyPr/>
        <a:lstStyle/>
        <a:p>
          <a:endParaRPr lang="en-US"/>
        </a:p>
      </dgm:t>
    </dgm:pt>
    <dgm:pt modelId="{4B524502-A635-9C4F-85B8-CB622E00F536}" type="sibTrans" cxnId="{C5EFE8F3-CA7D-794F-8FA3-221D52D05BD3}">
      <dgm:prSet/>
      <dgm:spPr/>
      <dgm:t>
        <a:bodyPr/>
        <a:lstStyle/>
        <a:p>
          <a:endParaRPr lang="en-US"/>
        </a:p>
      </dgm:t>
    </dgm:pt>
    <dgm:pt modelId="{BF600FF9-7476-634E-9703-B761F680EB08}">
      <dgm:prSet phldrT="[Text]">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CA" noProof="0" dirty="0">
              <a:latin typeface="Corbel" panose="020B0503020204020204" pitchFamily="34" charset="0"/>
            </a:rPr>
            <a:t>Attend Open Houses with the intention of validating or narrowing options in a planned and focused way</a:t>
          </a:r>
        </a:p>
      </dgm:t>
    </dgm:pt>
    <dgm:pt modelId="{1AFFA795-4B7A-A740-827B-AA555AB3E8EC}" type="parTrans" cxnId="{1727BF9D-5BEE-B04A-848E-B27229F3E9EA}">
      <dgm:prSet/>
      <dgm:spPr/>
      <dgm:t>
        <a:bodyPr/>
        <a:lstStyle/>
        <a:p>
          <a:endParaRPr lang="en-US"/>
        </a:p>
      </dgm:t>
    </dgm:pt>
    <dgm:pt modelId="{56B64249-DB20-9C44-BD32-E7A36F9D2FB0}" type="sibTrans" cxnId="{1727BF9D-5BEE-B04A-848E-B27229F3E9EA}">
      <dgm:prSet/>
      <dgm:spPr/>
      <dgm:t>
        <a:bodyPr/>
        <a:lstStyle/>
        <a:p>
          <a:endParaRPr lang="en-US"/>
        </a:p>
      </dgm:t>
    </dgm:pt>
    <dgm:pt modelId="{7BEACA02-0D32-D14E-ABD6-ECA783836073}" type="pres">
      <dgm:prSet presAssocID="{0DE3C4D4-4793-CF44-9C15-21F9E07C076C}" presName="cycleMatrixDiagram" presStyleCnt="0">
        <dgm:presLayoutVars>
          <dgm:chMax val="1"/>
          <dgm:dir/>
          <dgm:animLvl val="lvl"/>
          <dgm:resizeHandles val="exact"/>
        </dgm:presLayoutVars>
      </dgm:prSet>
      <dgm:spPr/>
    </dgm:pt>
    <dgm:pt modelId="{CDE81787-11A2-AD4C-9850-0F56ACBBC840}" type="pres">
      <dgm:prSet presAssocID="{0DE3C4D4-4793-CF44-9C15-21F9E07C076C}" presName="children" presStyleCnt="0"/>
      <dgm:spPr/>
    </dgm:pt>
    <dgm:pt modelId="{B68A370D-0C4A-6440-B005-CFDF835F4B42}" type="pres">
      <dgm:prSet presAssocID="{0DE3C4D4-4793-CF44-9C15-21F9E07C076C}" presName="child1group" presStyleCnt="0"/>
      <dgm:spPr/>
    </dgm:pt>
    <dgm:pt modelId="{FB1D14B2-A14B-B84D-ABC7-426742541547}" type="pres">
      <dgm:prSet presAssocID="{0DE3C4D4-4793-CF44-9C15-21F9E07C076C}" presName="child1" presStyleLbl="bgAcc1" presStyleIdx="0" presStyleCnt="4" custScaleX="153366" custScaleY="107284" custLinFactNeighborX="-87884" custLinFactNeighborY="3733"/>
      <dgm:spPr/>
    </dgm:pt>
    <dgm:pt modelId="{F7C7E7C8-E9F2-F549-B9C1-594CDF15D513}" type="pres">
      <dgm:prSet presAssocID="{0DE3C4D4-4793-CF44-9C15-21F9E07C076C}" presName="child1Text" presStyleLbl="bgAcc1" presStyleIdx="0" presStyleCnt="4">
        <dgm:presLayoutVars>
          <dgm:bulletEnabled val="1"/>
        </dgm:presLayoutVars>
      </dgm:prSet>
      <dgm:spPr/>
    </dgm:pt>
    <dgm:pt modelId="{F515E747-8BA8-284A-A1DE-C5740E754FDA}" type="pres">
      <dgm:prSet presAssocID="{0DE3C4D4-4793-CF44-9C15-21F9E07C076C}" presName="child2group" presStyleCnt="0"/>
      <dgm:spPr/>
    </dgm:pt>
    <dgm:pt modelId="{A7EB0887-B9BF-8644-BD7A-BF49A6C1E988}" type="pres">
      <dgm:prSet presAssocID="{0DE3C4D4-4793-CF44-9C15-21F9E07C076C}" presName="child2" presStyleLbl="bgAcc1" presStyleIdx="1" presStyleCnt="4" custScaleX="205786" custScaleY="160040" custLinFactX="32330" custLinFactNeighborX="100000" custLinFactNeighborY="39274"/>
      <dgm:spPr/>
    </dgm:pt>
    <dgm:pt modelId="{DED34793-7C2A-8A47-955B-C5C0A91B8244}" type="pres">
      <dgm:prSet presAssocID="{0DE3C4D4-4793-CF44-9C15-21F9E07C076C}" presName="child2Text" presStyleLbl="bgAcc1" presStyleIdx="1" presStyleCnt="4">
        <dgm:presLayoutVars>
          <dgm:bulletEnabled val="1"/>
        </dgm:presLayoutVars>
      </dgm:prSet>
      <dgm:spPr/>
    </dgm:pt>
    <dgm:pt modelId="{0C526C4B-580B-C042-8566-2A4F9AD082CA}" type="pres">
      <dgm:prSet presAssocID="{0DE3C4D4-4793-CF44-9C15-21F9E07C076C}" presName="child3group" presStyleCnt="0"/>
      <dgm:spPr/>
    </dgm:pt>
    <dgm:pt modelId="{66878DF1-E23B-E74E-B68A-1BBFD0209D61}" type="pres">
      <dgm:prSet presAssocID="{0DE3C4D4-4793-CF44-9C15-21F9E07C076C}" presName="child3" presStyleLbl="bgAcc1" presStyleIdx="2" presStyleCnt="4" custScaleX="192124" custScaleY="153177" custLinFactX="10122" custLinFactNeighborX="100000" custLinFactNeighborY="-16564"/>
      <dgm:spPr/>
    </dgm:pt>
    <dgm:pt modelId="{F7CC86EC-94FD-5C48-B282-0ABF76C324CD}" type="pres">
      <dgm:prSet presAssocID="{0DE3C4D4-4793-CF44-9C15-21F9E07C076C}" presName="child3Text" presStyleLbl="bgAcc1" presStyleIdx="2" presStyleCnt="4">
        <dgm:presLayoutVars>
          <dgm:bulletEnabled val="1"/>
        </dgm:presLayoutVars>
      </dgm:prSet>
      <dgm:spPr/>
    </dgm:pt>
    <dgm:pt modelId="{2D4FE05B-72D3-CC40-A9C6-BA6A092FD1D9}" type="pres">
      <dgm:prSet presAssocID="{0DE3C4D4-4793-CF44-9C15-21F9E07C076C}" presName="child4group" presStyleCnt="0"/>
      <dgm:spPr/>
    </dgm:pt>
    <dgm:pt modelId="{7C7B3AB3-710E-A442-B567-6DED056F1396}" type="pres">
      <dgm:prSet presAssocID="{0DE3C4D4-4793-CF44-9C15-21F9E07C076C}" presName="child4" presStyleLbl="bgAcc1" presStyleIdx="3" presStyleCnt="4" custScaleX="188945" custScaleY="186923" custLinFactNeighborX="-91302" custLinFactNeighborY="-22255"/>
      <dgm:spPr/>
    </dgm:pt>
    <dgm:pt modelId="{2795E6B2-E166-DE46-A27C-339A52E98218}" type="pres">
      <dgm:prSet presAssocID="{0DE3C4D4-4793-CF44-9C15-21F9E07C076C}" presName="child4Text" presStyleLbl="bgAcc1" presStyleIdx="3" presStyleCnt="4">
        <dgm:presLayoutVars>
          <dgm:bulletEnabled val="1"/>
        </dgm:presLayoutVars>
      </dgm:prSet>
      <dgm:spPr/>
    </dgm:pt>
    <dgm:pt modelId="{ADAACFE4-9049-904F-893F-EE2E195FBEAE}" type="pres">
      <dgm:prSet presAssocID="{0DE3C4D4-4793-CF44-9C15-21F9E07C076C}" presName="childPlaceholder" presStyleCnt="0"/>
      <dgm:spPr/>
    </dgm:pt>
    <dgm:pt modelId="{D751B002-ECF7-4847-9AEF-4473E161CF6A}" type="pres">
      <dgm:prSet presAssocID="{0DE3C4D4-4793-CF44-9C15-21F9E07C076C}" presName="circle" presStyleCnt="0"/>
      <dgm:spPr/>
    </dgm:pt>
    <dgm:pt modelId="{315A2D6A-5C8E-2D4D-91CA-ABFC6A2E4334}" type="pres">
      <dgm:prSet presAssocID="{0DE3C4D4-4793-CF44-9C15-21F9E07C076C}" presName="quadrant1" presStyleLbl="node1" presStyleIdx="0" presStyleCnt="4" custScaleX="166494" custScaleY="137827" custLinFactNeighborX="-30096" custLinFactNeighborY="-9578">
        <dgm:presLayoutVars>
          <dgm:chMax val="1"/>
          <dgm:bulletEnabled val="1"/>
        </dgm:presLayoutVars>
      </dgm:prSet>
      <dgm:spPr/>
    </dgm:pt>
    <dgm:pt modelId="{AA2C9715-1C49-124E-98EC-6E4603EA7D93}" type="pres">
      <dgm:prSet presAssocID="{0DE3C4D4-4793-CF44-9C15-21F9E07C076C}" presName="quadrant2" presStyleLbl="node1" presStyleIdx="1" presStyleCnt="4" custScaleX="176046" custScaleY="139929" custLinFactNeighborX="37338" custLinFactNeighborY="-7810">
        <dgm:presLayoutVars>
          <dgm:chMax val="1"/>
          <dgm:bulletEnabled val="1"/>
        </dgm:presLayoutVars>
      </dgm:prSet>
      <dgm:spPr/>
    </dgm:pt>
    <dgm:pt modelId="{560E9136-2DFF-C146-A767-8AC83E97663E}" type="pres">
      <dgm:prSet presAssocID="{0DE3C4D4-4793-CF44-9C15-21F9E07C076C}" presName="quadrant3" presStyleLbl="node1" presStyleIdx="2" presStyleCnt="4" custScaleX="173462" custScaleY="122136" custLinFactNeighborX="36735" custLinFactNeighborY="15945">
        <dgm:presLayoutVars>
          <dgm:chMax val="1"/>
          <dgm:bulletEnabled val="1"/>
        </dgm:presLayoutVars>
      </dgm:prSet>
      <dgm:spPr/>
    </dgm:pt>
    <dgm:pt modelId="{F332CBED-898E-684D-BDA3-99226DDE14AC}" type="pres">
      <dgm:prSet presAssocID="{0DE3C4D4-4793-CF44-9C15-21F9E07C076C}" presName="quadrant4" presStyleLbl="node1" presStyleIdx="3" presStyleCnt="4" custScaleX="151569" custScaleY="125893" custLinFactNeighborX="-21383" custLinFactNeighborY="16858">
        <dgm:presLayoutVars>
          <dgm:chMax val="1"/>
          <dgm:bulletEnabled val="1"/>
        </dgm:presLayoutVars>
      </dgm:prSet>
      <dgm:spPr/>
    </dgm:pt>
    <dgm:pt modelId="{17ECC1CC-5053-6D4F-8AAB-13CE1AE64869}" type="pres">
      <dgm:prSet presAssocID="{0DE3C4D4-4793-CF44-9C15-21F9E07C076C}" presName="quadrantPlaceholder" presStyleCnt="0"/>
      <dgm:spPr/>
    </dgm:pt>
    <dgm:pt modelId="{1EA81915-22B1-2A44-A86D-F6F0BCFDA75D}" type="pres">
      <dgm:prSet presAssocID="{0DE3C4D4-4793-CF44-9C15-21F9E07C076C}" presName="center1" presStyleLbl="fgShp" presStyleIdx="0" presStyleCnt="2"/>
      <dgm:spPr/>
    </dgm:pt>
    <dgm:pt modelId="{BC0F1726-0291-CC4D-8D8D-089F113570DE}" type="pres">
      <dgm:prSet presAssocID="{0DE3C4D4-4793-CF44-9C15-21F9E07C076C}" presName="center2" presStyleLbl="fgShp" presStyleIdx="1" presStyleCnt="2"/>
      <dgm:spPr/>
    </dgm:pt>
  </dgm:ptLst>
  <dgm:cxnLst>
    <dgm:cxn modelId="{64DDA002-2302-1846-8DE2-C815C34315D8}" type="presOf" srcId="{7DE172E2-CB46-904E-B0D9-07DCE8DB5382}" destId="{66878DF1-E23B-E74E-B68A-1BBFD0209D61}" srcOrd="0" destOrd="0" presId="urn:microsoft.com/office/officeart/2005/8/layout/cycle4"/>
    <dgm:cxn modelId="{67A5FB0C-ECE7-1D4B-950D-52658098DF8A}" srcId="{76E658F6-7065-E14B-977F-8DF4A5D6F061}" destId="{E01EC7CA-489C-C24E-93AE-DE580C7E8B2B}" srcOrd="0" destOrd="0" parTransId="{156ABB84-E1F3-FF4C-85BA-0235970BED83}" sibTransId="{65D52C04-6198-6D4B-8721-D17229D6BA6D}"/>
    <dgm:cxn modelId="{FAA8800D-004B-984B-AB23-0F002E1AE8FA}" type="presOf" srcId="{76E658F6-7065-E14B-977F-8DF4A5D6F061}" destId="{315A2D6A-5C8E-2D4D-91CA-ABFC6A2E4334}" srcOrd="0" destOrd="0" presId="urn:microsoft.com/office/officeart/2005/8/layout/cycle4"/>
    <dgm:cxn modelId="{326B6B16-A3D9-7B4E-B550-DBCF551FBB4C}" type="presOf" srcId="{0DE3C4D4-4793-CF44-9C15-21F9E07C076C}" destId="{7BEACA02-0D32-D14E-ABD6-ECA783836073}" srcOrd="0" destOrd="0" presId="urn:microsoft.com/office/officeart/2005/8/layout/cycle4"/>
    <dgm:cxn modelId="{08A6FC17-8A9C-D74E-B8E6-917F919B71F5}" type="presOf" srcId="{AC8FC8AE-FDE7-ED40-8247-2E40328C3A55}" destId="{2795E6B2-E166-DE46-A27C-339A52E98218}" srcOrd="1" destOrd="0" presId="urn:microsoft.com/office/officeart/2005/8/layout/cycle4"/>
    <dgm:cxn modelId="{FBDA5919-6E7B-B54C-A692-7D35C44A1EBB}" srcId="{0DE3C4D4-4793-CF44-9C15-21F9E07C076C}" destId="{738ECD6C-D309-BD40-892B-120882B4A447}" srcOrd="1" destOrd="0" parTransId="{7698AB0B-5CAE-FF46-BE56-B1A43F7D1AE8}" sibTransId="{540C599F-1246-A74D-977A-190E0053BFC4}"/>
    <dgm:cxn modelId="{2FEC461A-464D-0540-B43E-01DC16C9357D}" type="presOf" srcId="{BF600FF9-7476-634E-9703-B761F680EB08}" destId="{F7CC86EC-94FD-5C48-B282-0ABF76C324CD}" srcOrd="1" destOrd="1" presId="urn:microsoft.com/office/officeart/2005/8/layout/cycle4"/>
    <dgm:cxn modelId="{86912921-0024-8241-AA23-485B22A104A4}" srcId="{DC2B93E8-423D-7042-AF34-3338AFD886DF}" destId="{26D1EA8F-9311-F447-AFE7-2AE78486A63A}" srcOrd="1" destOrd="0" parTransId="{BB2647C4-75DF-7340-9270-62D541697E15}" sibTransId="{2A5DBD8C-109B-8B40-A3F1-E3689CC0DA67}"/>
    <dgm:cxn modelId="{158F6421-653F-7F40-88AE-039B949BB4F0}" srcId="{DC2B93E8-423D-7042-AF34-3338AFD886DF}" destId="{F160F84C-4B75-9C4D-BA52-871861B745DA}" srcOrd="2" destOrd="0" parTransId="{7D33EEA6-6BC1-4547-8C17-C26AF6EC3A68}" sibTransId="{8B2D67FD-0AE2-BF4B-B657-2422372FE65D}"/>
    <dgm:cxn modelId="{8A9FA329-EC39-724A-81EE-C426F1549024}" type="presOf" srcId="{738ECD6C-D309-BD40-892B-120882B4A447}" destId="{AA2C9715-1C49-124E-98EC-6E4603EA7D93}" srcOrd="0" destOrd="0" presId="urn:microsoft.com/office/officeart/2005/8/layout/cycle4"/>
    <dgm:cxn modelId="{A49D4441-6938-BA44-974D-DF61EB036EBE}" type="presOf" srcId="{B9F26CB0-4E6B-714C-BBC7-0DD502A4E9C9}" destId="{DED34793-7C2A-8A47-955B-C5C0A91B8244}" srcOrd="1" destOrd="1" presId="urn:microsoft.com/office/officeart/2005/8/layout/cycle4"/>
    <dgm:cxn modelId="{7F14D748-A81E-0649-A373-3BF97E606684}" srcId="{738ECD6C-D309-BD40-892B-120882B4A447}" destId="{C211AB74-3BD9-564D-B23E-2C11D97BA469}" srcOrd="0" destOrd="0" parTransId="{5BEA8BBE-C46E-3B40-9B07-8715E7F01FF8}" sibTransId="{EBEE9C34-FA7C-164A-9AF3-853A860635F5}"/>
    <dgm:cxn modelId="{6055A04B-E29E-5043-A435-ABF324BFBAAA}" type="presOf" srcId="{26D1EA8F-9311-F447-AFE7-2AE78486A63A}" destId="{2795E6B2-E166-DE46-A27C-339A52E98218}" srcOrd="1" destOrd="1" presId="urn:microsoft.com/office/officeart/2005/8/layout/cycle4"/>
    <dgm:cxn modelId="{6919424D-32C7-5143-A36F-1CE842883D34}" type="presOf" srcId="{AC8FC8AE-FDE7-ED40-8247-2E40328C3A55}" destId="{7C7B3AB3-710E-A442-B567-6DED056F1396}" srcOrd="0" destOrd="0" presId="urn:microsoft.com/office/officeart/2005/8/layout/cycle4"/>
    <dgm:cxn modelId="{A29A095B-611C-A542-AC99-FAED341F27A0}" type="presOf" srcId="{BF600FF9-7476-634E-9703-B761F680EB08}" destId="{66878DF1-E23B-E74E-B68A-1BBFD0209D61}" srcOrd="0" destOrd="1" presId="urn:microsoft.com/office/officeart/2005/8/layout/cycle4"/>
    <dgm:cxn modelId="{0238C569-A89C-744C-8CEA-39C587EA6ACF}" type="presOf" srcId="{E01EC7CA-489C-C24E-93AE-DE580C7E8B2B}" destId="{FB1D14B2-A14B-B84D-ABC7-426742541547}" srcOrd="0" destOrd="0" presId="urn:microsoft.com/office/officeart/2005/8/layout/cycle4"/>
    <dgm:cxn modelId="{5789FA6D-76C9-604F-9DA3-4C8194160116}" type="presOf" srcId="{E01EC7CA-489C-C24E-93AE-DE580C7E8B2B}" destId="{F7C7E7C8-E9F2-F549-B9C1-594CDF15D513}" srcOrd="1" destOrd="0" presId="urn:microsoft.com/office/officeart/2005/8/layout/cycle4"/>
    <dgm:cxn modelId="{4E82B871-7FDE-B949-B864-CFEC16E53DE6}" type="presOf" srcId="{21E1DF30-9894-434C-B439-7B79F27B1306}" destId="{DED34793-7C2A-8A47-955B-C5C0A91B8244}" srcOrd="1" destOrd="3" presId="urn:microsoft.com/office/officeart/2005/8/layout/cycle4"/>
    <dgm:cxn modelId="{65A6437A-B31C-1D47-B4E9-9666C5B7F62C}" type="presOf" srcId="{189A0195-405F-F94B-AD6D-E6A4D7979C17}" destId="{DED34793-7C2A-8A47-955B-C5C0A91B8244}" srcOrd="1" destOrd="2" presId="urn:microsoft.com/office/officeart/2005/8/layout/cycle4"/>
    <dgm:cxn modelId="{0BFF3B7D-75C1-DD4E-B0D8-E1DF5C14A051}" type="presOf" srcId="{C211AB74-3BD9-564D-B23E-2C11D97BA469}" destId="{DED34793-7C2A-8A47-955B-C5C0A91B8244}" srcOrd="1" destOrd="0" presId="urn:microsoft.com/office/officeart/2005/8/layout/cycle4"/>
    <dgm:cxn modelId="{CC6B3F80-EE32-444D-B6E1-89E57E7F1275}" type="presOf" srcId="{7DE172E2-CB46-904E-B0D9-07DCE8DB5382}" destId="{F7CC86EC-94FD-5C48-B282-0ABF76C324CD}" srcOrd="1" destOrd="0" presId="urn:microsoft.com/office/officeart/2005/8/layout/cycle4"/>
    <dgm:cxn modelId="{60A93684-4D77-9E49-A46D-A4D3C1B7BC5F}" srcId="{0DE3C4D4-4793-CF44-9C15-21F9E07C076C}" destId="{76E658F6-7065-E14B-977F-8DF4A5D6F061}" srcOrd="0" destOrd="0" parTransId="{5D835A2D-B9AA-3B4C-8399-A7317090EB0D}" sibTransId="{EA60427E-CA52-054B-800A-826F7D02340D}"/>
    <dgm:cxn modelId="{F1C8A785-E06E-634E-94FA-108165C3B357}" srcId="{DC2B93E8-423D-7042-AF34-3338AFD886DF}" destId="{AC8FC8AE-FDE7-ED40-8247-2E40328C3A55}" srcOrd="0" destOrd="0" parTransId="{23CD818D-8655-CC4C-9C87-9C8B87F89E0F}" sibTransId="{13D8875A-2093-694B-840B-D8E01F883B64}"/>
    <dgm:cxn modelId="{DD91468D-F48E-8C47-9BAA-40C1FF0043E0}" type="presOf" srcId="{189A0195-405F-F94B-AD6D-E6A4D7979C17}" destId="{A7EB0887-B9BF-8644-BD7A-BF49A6C1E988}" srcOrd="0" destOrd="2" presId="urn:microsoft.com/office/officeart/2005/8/layout/cycle4"/>
    <dgm:cxn modelId="{CF242693-A740-554F-8D98-B543A3CF00AD}" srcId="{44F8C1C0-54AC-4046-8334-1BD4410287FE}" destId="{7DE172E2-CB46-904E-B0D9-07DCE8DB5382}" srcOrd="0" destOrd="0" parTransId="{4013E02A-C7E1-7044-A5D1-079E4E28E912}" sibTransId="{E5BE0693-D838-AB40-B11E-97A5567CADEF}"/>
    <dgm:cxn modelId="{63A9999D-6471-3740-98C2-948FC2C22638}" type="presOf" srcId="{21E1DF30-9894-434C-B439-7B79F27B1306}" destId="{A7EB0887-B9BF-8644-BD7A-BF49A6C1E988}" srcOrd="0" destOrd="3" presId="urn:microsoft.com/office/officeart/2005/8/layout/cycle4"/>
    <dgm:cxn modelId="{1727BF9D-5BEE-B04A-848E-B27229F3E9EA}" srcId="{44F8C1C0-54AC-4046-8334-1BD4410287FE}" destId="{BF600FF9-7476-634E-9703-B761F680EB08}" srcOrd="1" destOrd="0" parTransId="{1AFFA795-4B7A-A740-827B-AA555AB3E8EC}" sibTransId="{56B64249-DB20-9C44-BD32-E7A36F9D2FB0}"/>
    <dgm:cxn modelId="{B27791A4-1C3A-6D44-A2BC-CCDA4FE991ED}" type="presOf" srcId="{B9F26CB0-4E6B-714C-BBC7-0DD502A4E9C9}" destId="{A7EB0887-B9BF-8644-BD7A-BF49A6C1E988}" srcOrd="0" destOrd="1" presId="urn:microsoft.com/office/officeart/2005/8/layout/cycle4"/>
    <dgm:cxn modelId="{92A563A9-97D6-D14C-ACFA-51340F20A1FA}" srcId="{0DE3C4D4-4793-CF44-9C15-21F9E07C076C}" destId="{44F8C1C0-54AC-4046-8334-1BD4410287FE}" srcOrd="2" destOrd="0" parTransId="{D2F5B665-3E64-C442-B6DF-FB3A0CE52842}" sibTransId="{549FE0D4-EBFC-5B4D-A037-6BF726A43671}"/>
    <dgm:cxn modelId="{FA9288AF-B2F7-C64E-A830-94AD1D03AFDE}" srcId="{0DE3C4D4-4793-CF44-9C15-21F9E07C076C}" destId="{DC2B93E8-423D-7042-AF34-3338AFD886DF}" srcOrd="3" destOrd="0" parTransId="{00A3C911-1F3C-514C-AB8F-42F24876F6D6}" sibTransId="{F9DAF324-E584-E443-863F-050303A75B68}"/>
    <dgm:cxn modelId="{C224F8AF-840D-D646-983C-3D2613DA5467}" srcId="{738ECD6C-D309-BD40-892B-120882B4A447}" destId="{189A0195-405F-F94B-AD6D-E6A4D7979C17}" srcOrd="2" destOrd="0" parTransId="{5B5A19E2-B4D9-1C41-91FE-77ECF4F25531}" sibTransId="{E0480546-FCDD-6147-BF97-DBF6E6E4F4C1}"/>
    <dgm:cxn modelId="{86E5DBCC-04F8-1F4E-87A0-EDA58E150109}" type="presOf" srcId="{44F8C1C0-54AC-4046-8334-1BD4410287FE}" destId="{560E9136-2DFF-C146-A767-8AC83E97663E}" srcOrd="0" destOrd="0" presId="urn:microsoft.com/office/officeart/2005/8/layout/cycle4"/>
    <dgm:cxn modelId="{21EE64D3-E88F-5040-A4EE-D58ADF904025}" type="presOf" srcId="{F160F84C-4B75-9C4D-BA52-871861B745DA}" destId="{2795E6B2-E166-DE46-A27C-339A52E98218}" srcOrd="1" destOrd="2" presId="urn:microsoft.com/office/officeart/2005/8/layout/cycle4"/>
    <dgm:cxn modelId="{ECD649D9-DDE9-AE4C-A35D-8318C901A03E}" type="presOf" srcId="{C211AB74-3BD9-564D-B23E-2C11D97BA469}" destId="{A7EB0887-B9BF-8644-BD7A-BF49A6C1E988}" srcOrd="0" destOrd="0" presId="urn:microsoft.com/office/officeart/2005/8/layout/cycle4"/>
    <dgm:cxn modelId="{3B05A2E8-AE96-2042-9928-1C6791CAEDDD}" type="presOf" srcId="{26D1EA8F-9311-F447-AFE7-2AE78486A63A}" destId="{7C7B3AB3-710E-A442-B567-6DED056F1396}" srcOrd="0" destOrd="1" presId="urn:microsoft.com/office/officeart/2005/8/layout/cycle4"/>
    <dgm:cxn modelId="{6E8733EA-5CCB-764C-990E-330D18B1605F}" type="presOf" srcId="{DC2B93E8-423D-7042-AF34-3338AFD886DF}" destId="{F332CBED-898E-684D-BDA3-99226DDE14AC}" srcOrd="0" destOrd="0" presId="urn:microsoft.com/office/officeart/2005/8/layout/cycle4"/>
    <dgm:cxn modelId="{C5EFE8F3-CA7D-794F-8FA3-221D52D05BD3}" srcId="{738ECD6C-D309-BD40-892B-120882B4A447}" destId="{21E1DF30-9894-434C-B439-7B79F27B1306}" srcOrd="3" destOrd="0" parTransId="{8121ADCA-3252-784C-93DD-FDC1A068B883}" sibTransId="{4B524502-A635-9C4F-85B8-CB622E00F536}"/>
    <dgm:cxn modelId="{981039F8-264A-2A4D-9042-324CF162BA2C}" srcId="{738ECD6C-D309-BD40-892B-120882B4A447}" destId="{B9F26CB0-4E6B-714C-BBC7-0DD502A4E9C9}" srcOrd="1" destOrd="0" parTransId="{38595872-554D-3148-8115-9A9BC95C5E61}" sibTransId="{3B47278E-908A-C648-B7D1-91B43DCFD828}"/>
    <dgm:cxn modelId="{653D56FC-4939-5344-8ACC-0515D5524909}" type="presOf" srcId="{F160F84C-4B75-9C4D-BA52-871861B745DA}" destId="{7C7B3AB3-710E-A442-B567-6DED056F1396}" srcOrd="0" destOrd="2" presId="urn:microsoft.com/office/officeart/2005/8/layout/cycle4"/>
    <dgm:cxn modelId="{7E4F8CA0-3D43-6C4D-8BE8-45BD67EA4EEC}" type="presParOf" srcId="{7BEACA02-0D32-D14E-ABD6-ECA783836073}" destId="{CDE81787-11A2-AD4C-9850-0F56ACBBC840}" srcOrd="0" destOrd="0" presId="urn:microsoft.com/office/officeart/2005/8/layout/cycle4"/>
    <dgm:cxn modelId="{2FA4D3F8-B45C-0E4B-9D7A-285B1050D96C}" type="presParOf" srcId="{CDE81787-11A2-AD4C-9850-0F56ACBBC840}" destId="{B68A370D-0C4A-6440-B005-CFDF835F4B42}" srcOrd="0" destOrd="0" presId="urn:microsoft.com/office/officeart/2005/8/layout/cycle4"/>
    <dgm:cxn modelId="{0349A573-E548-4343-A6EF-0753AF135287}" type="presParOf" srcId="{B68A370D-0C4A-6440-B005-CFDF835F4B42}" destId="{FB1D14B2-A14B-B84D-ABC7-426742541547}" srcOrd="0" destOrd="0" presId="urn:microsoft.com/office/officeart/2005/8/layout/cycle4"/>
    <dgm:cxn modelId="{9F8CCA47-A406-6A4E-93DB-D1B0B10CFF4B}" type="presParOf" srcId="{B68A370D-0C4A-6440-B005-CFDF835F4B42}" destId="{F7C7E7C8-E9F2-F549-B9C1-594CDF15D513}" srcOrd="1" destOrd="0" presId="urn:microsoft.com/office/officeart/2005/8/layout/cycle4"/>
    <dgm:cxn modelId="{218FE62E-8E6E-3B44-9F12-29D949C806C8}" type="presParOf" srcId="{CDE81787-11A2-AD4C-9850-0F56ACBBC840}" destId="{F515E747-8BA8-284A-A1DE-C5740E754FDA}" srcOrd="1" destOrd="0" presId="urn:microsoft.com/office/officeart/2005/8/layout/cycle4"/>
    <dgm:cxn modelId="{63FF7CAC-8034-9447-AAA4-923A614E8BB2}" type="presParOf" srcId="{F515E747-8BA8-284A-A1DE-C5740E754FDA}" destId="{A7EB0887-B9BF-8644-BD7A-BF49A6C1E988}" srcOrd="0" destOrd="0" presId="urn:microsoft.com/office/officeart/2005/8/layout/cycle4"/>
    <dgm:cxn modelId="{ED8DCA4D-4231-A04F-9BA4-073A68E6BC42}" type="presParOf" srcId="{F515E747-8BA8-284A-A1DE-C5740E754FDA}" destId="{DED34793-7C2A-8A47-955B-C5C0A91B8244}" srcOrd="1" destOrd="0" presId="urn:microsoft.com/office/officeart/2005/8/layout/cycle4"/>
    <dgm:cxn modelId="{118A766D-6AB2-1942-B877-C5CFBAFCBB28}" type="presParOf" srcId="{CDE81787-11A2-AD4C-9850-0F56ACBBC840}" destId="{0C526C4B-580B-C042-8566-2A4F9AD082CA}" srcOrd="2" destOrd="0" presId="urn:microsoft.com/office/officeart/2005/8/layout/cycle4"/>
    <dgm:cxn modelId="{B59573E6-93F0-A246-97B7-0F703FFE4C9E}" type="presParOf" srcId="{0C526C4B-580B-C042-8566-2A4F9AD082CA}" destId="{66878DF1-E23B-E74E-B68A-1BBFD0209D61}" srcOrd="0" destOrd="0" presId="urn:microsoft.com/office/officeart/2005/8/layout/cycle4"/>
    <dgm:cxn modelId="{F099E292-611D-7745-A7B1-9FCC221015DD}" type="presParOf" srcId="{0C526C4B-580B-C042-8566-2A4F9AD082CA}" destId="{F7CC86EC-94FD-5C48-B282-0ABF76C324CD}" srcOrd="1" destOrd="0" presId="urn:microsoft.com/office/officeart/2005/8/layout/cycle4"/>
    <dgm:cxn modelId="{12D2EF4E-1445-C64F-B7FF-A58F251B8400}" type="presParOf" srcId="{CDE81787-11A2-AD4C-9850-0F56ACBBC840}" destId="{2D4FE05B-72D3-CC40-A9C6-BA6A092FD1D9}" srcOrd="3" destOrd="0" presId="urn:microsoft.com/office/officeart/2005/8/layout/cycle4"/>
    <dgm:cxn modelId="{6B4565CD-3F0E-6C45-977E-7B22548AAB99}" type="presParOf" srcId="{2D4FE05B-72D3-CC40-A9C6-BA6A092FD1D9}" destId="{7C7B3AB3-710E-A442-B567-6DED056F1396}" srcOrd="0" destOrd="0" presId="urn:microsoft.com/office/officeart/2005/8/layout/cycle4"/>
    <dgm:cxn modelId="{81872EFF-27D6-2346-9BCE-B7D2C425D092}" type="presParOf" srcId="{2D4FE05B-72D3-CC40-A9C6-BA6A092FD1D9}" destId="{2795E6B2-E166-DE46-A27C-339A52E98218}" srcOrd="1" destOrd="0" presId="urn:microsoft.com/office/officeart/2005/8/layout/cycle4"/>
    <dgm:cxn modelId="{33AC14D2-4BEA-F940-A943-4666A941702A}" type="presParOf" srcId="{CDE81787-11A2-AD4C-9850-0F56ACBBC840}" destId="{ADAACFE4-9049-904F-893F-EE2E195FBEAE}" srcOrd="4" destOrd="0" presId="urn:microsoft.com/office/officeart/2005/8/layout/cycle4"/>
    <dgm:cxn modelId="{D8C6A0FE-535B-EB4A-854A-610AF72BA4A3}" type="presParOf" srcId="{7BEACA02-0D32-D14E-ABD6-ECA783836073}" destId="{D751B002-ECF7-4847-9AEF-4473E161CF6A}" srcOrd="1" destOrd="0" presId="urn:microsoft.com/office/officeart/2005/8/layout/cycle4"/>
    <dgm:cxn modelId="{993E2003-4EB9-6947-B086-74ECE6488EDB}" type="presParOf" srcId="{D751B002-ECF7-4847-9AEF-4473E161CF6A}" destId="{315A2D6A-5C8E-2D4D-91CA-ABFC6A2E4334}" srcOrd="0" destOrd="0" presId="urn:microsoft.com/office/officeart/2005/8/layout/cycle4"/>
    <dgm:cxn modelId="{858C0E2C-F489-724A-849F-3C2D5BE052BF}" type="presParOf" srcId="{D751B002-ECF7-4847-9AEF-4473E161CF6A}" destId="{AA2C9715-1C49-124E-98EC-6E4603EA7D93}" srcOrd="1" destOrd="0" presId="urn:microsoft.com/office/officeart/2005/8/layout/cycle4"/>
    <dgm:cxn modelId="{8B448B72-BC3C-EC4A-8AD6-071FCC0F6998}" type="presParOf" srcId="{D751B002-ECF7-4847-9AEF-4473E161CF6A}" destId="{560E9136-2DFF-C146-A767-8AC83E97663E}" srcOrd="2" destOrd="0" presId="urn:microsoft.com/office/officeart/2005/8/layout/cycle4"/>
    <dgm:cxn modelId="{89873F8B-D5DF-2349-ABB4-23DCB3AB7B95}" type="presParOf" srcId="{D751B002-ECF7-4847-9AEF-4473E161CF6A}" destId="{F332CBED-898E-684D-BDA3-99226DDE14AC}" srcOrd="3" destOrd="0" presId="urn:microsoft.com/office/officeart/2005/8/layout/cycle4"/>
    <dgm:cxn modelId="{C12CB427-57BB-BA4F-91CF-A80BBB06C028}" type="presParOf" srcId="{D751B002-ECF7-4847-9AEF-4473E161CF6A}" destId="{17ECC1CC-5053-6D4F-8AAB-13CE1AE64869}" srcOrd="4" destOrd="0" presId="urn:microsoft.com/office/officeart/2005/8/layout/cycle4"/>
    <dgm:cxn modelId="{589B0E18-220F-D14F-B69A-1C86F6554620}" type="presParOf" srcId="{7BEACA02-0D32-D14E-ABD6-ECA783836073}" destId="{1EA81915-22B1-2A44-A86D-F6F0BCFDA75D}" srcOrd="2" destOrd="0" presId="urn:microsoft.com/office/officeart/2005/8/layout/cycle4"/>
    <dgm:cxn modelId="{8AA7C8FD-7E76-D741-A7ED-C0DE92062282}" type="presParOf" srcId="{7BEACA02-0D32-D14E-ABD6-ECA783836073}" destId="{BC0F1726-0291-CC4D-8D8D-089F113570DE}"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DE3C4D4-4793-CF44-9C15-21F9E07C076C}" type="doc">
      <dgm:prSet loTypeId="urn:microsoft.com/office/officeart/2005/8/layout/cycle4" loCatId="" qsTypeId="urn:microsoft.com/office/officeart/2005/8/quickstyle/simple1" qsCatId="simple" csTypeId="urn:microsoft.com/office/officeart/2005/8/colors/accent1_2" csCatId="accent1" phldr="1"/>
      <dgm:spPr/>
      <dgm:t>
        <a:bodyPr/>
        <a:lstStyle/>
        <a:p>
          <a:endParaRPr lang="en-US"/>
        </a:p>
      </dgm:t>
    </dgm:pt>
    <dgm:pt modelId="{76E658F6-7065-E14B-977F-8DF4A5D6F061}">
      <dgm:prSet phldrT="[Text]"/>
      <dgm:spPr>
        <a:solidFill>
          <a:schemeClr val="accent3">
            <a:lumMod val="75000"/>
          </a:schemeClr>
        </a:solidFill>
      </dgm:spPr>
      <dgm:t>
        <a:bodyPr/>
        <a:lstStyle/>
        <a:p>
          <a:pPr rtl="0"/>
          <a:r>
            <a:rPr lang="en-US" dirty="0">
              <a:latin typeface="Corbel" panose="020B0503020204020204" pitchFamily="34" charset="0"/>
            </a:rPr>
            <a:t>Performance Gap: Resource</a:t>
          </a:r>
        </a:p>
      </dgm:t>
    </dgm:pt>
    <dgm:pt modelId="{5D835A2D-B9AA-3B4C-8399-A7317090EB0D}" type="parTrans" cxnId="{60A93684-4D77-9E49-A46D-A4D3C1B7BC5F}">
      <dgm:prSet/>
      <dgm:spPr/>
      <dgm:t>
        <a:bodyPr/>
        <a:lstStyle/>
        <a:p>
          <a:endParaRPr lang="en-US"/>
        </a:p>
      </dgm:t>
    </dgm:pt>
    <dgm:pt modelId="{EA60427E-CA52-054B-800A-826F7D02340D}" type="sibTrans" cxnId="{60A93684-4D77-9E49-A46D-A4D3C1B7BC5F}">
      <dgm:prSet/>
      <dgm:spPr/>
      <dgm:t>
        <a:bodyPr/>
        <a:lstStyle/>
        <a:p>
          <a:endParaRPr lang="en-US"/>
        </a:p>
      </dgm:t>
    </dgm:pt>
    <dgm:pt modelId="{738ECD6C-D309-BD40-892B-120882B4A447}">
      <dgm:prSet phldrT="[Text]"/>
      <dgm:spPr>
        <a:solidFill>
          <a:schemeClr val="accent3">
            <a:lumMod val="60000"/>
            <a:lumOff val="40000"/>
          </a:schemeClr>
        </a:solidFill>
      </dgm:spPr>
      <dgm:t>
        <a:bodyPr/>
        <a:lstStyle/>
        <a:p>
          <a:pPr>
            <a:buNone/>
          </a:pPr>
          <a:r>
            <a:rPr lang="en-US" b="1" dirty="0">
              <a:latin typeface="Corbel" panose="020B0503020204020204" pitchFamily="34" charset="0"/>
            </a:rPr>
            <a:t>Target: Parents</a:t>
          </a:r>
        </a:p>
        <a:p>
          <a:pPr>
            <a:buNone/>
          </a:pPr>
          <a:r>
            <a:rPr lang="en-US" b="1" dirty="0">
              <a:latin typeface="Corbel" panose="020B0503020204020204" pitchFamily="34" charset="0"/>
            </a:rPr>
            <a:t>Phase: Humble- all</a:t>
          </a:r>
          <a:endParaRPr lang="en-US" dirty="0">
            <a:latin typeface="Corbel" panose="020B0503020204020204" pitchFamily="34" charset="0"/>
          </a:endParaRPr>
        </a:p>
      </dgm:t>
    </dgm:pt>
    <dgm:pt modelId="{7698AB0B-5CAE-FF46-BE56-B1A43F7D1AE8}" type="parTrans" cxnId="{FBDA5919-6E7B-B54C-A692-7D35C44A1EBB}">
      <dgm:prSet/>
      <dgm:spPr/>
      <dgm:t>
        <a:bodyPr/>
        <a:lstStyle/>
        <a:p>
          <a:endParaRPr lang="en-US"/>
        </a:p>
      </dgm:t>
    </dgm:pt>
    <dgm:pt modelId="{540C599F-1246-A74D-977A-190E0053BFC4}" type="sibTrans" cxnId="{FBDA5919-6E7B-B54C-A692-7D35C44A1EBB}">
      <dgm:prSet/>
      <dgm:spPr/>
      <dgm:t>
        <a:bodyPr/>
        <a:lstStyle/>
        <a:p>
          <a:endParaRPr lang="en-US"/>
        </a:p>
      </dgm:t>
    </dgm:pt>
    <dgm:pt modelId="{44F8C1C0-54AC-4046-8334-1BD4410287FE}">
      <dgm:prSet phldrT="[Text]" custT="1"/>
      <dgm:spPr>
        <a:solidFill>
          <a:schemeClr val="accent3">
            <a:lumMod val="40000"/>
            <a:lumOff val="60000"/>
          </a:schemeClr>
        </a:solidFill>
      </dgm:spPr>
      <dgm:t>
        <a:bodyPr/>
        <a:lstStyle/>
        <a:p>
          <a:pPr rtl="0"/>
          <a:endParaRPr lang="en-US" sz="1400" b="1" dirty="0">
            <a:latin typeface="Corbel" panose="020B0503020204020204" pitchFamily="34" charset="0"/>
          </a:endParaRPr>
        </a:p>
        <a:p>
          <a:pPr rtl="0"/>
          <a:r>
            <a:rPr lang="en-US" sz="1400" b="1" dirty="0">
              <a:latin typeface="Corbel" panose="020B0503020204020204" pitchFamily="34" charset="0"/>
            </a:rPr>
            <a:t>Why I Chose This</a:t>
          </a:r>
          <a:r>
            <a:rPr lang="en-US" sz="1400" dirty="0">
              <a:latin typeface="Corbel" panose="020B0503020204020204" pitchFamily="34" charset="0"/>
            </a:rPr>
            <a:t>? </a:t>
          </a:r>
        </a:p>
        <a:p>
          <a:pPr rtl="0"/>
          <a:r>
            <a:rPr lang="en-US" sz="1400" dirty="0">
              <a:latin typeface="Corbel" panose="020B0503020204020204" pitchFamily="34" charset="0"/>
            </a:rPr>
            <a:t>Parents currently have to get certain forms and permissions from boards and then and multiple other documents and information to multiple schools . It needs to be centralized</a:t>
          </a:r>
        </a:p>
      </dgm:t>
    </dgm:pt>
    <dgm:pt modelId="{D2F5B665-3E64-C442-B6DF-FB3A0CE52842}" type="parTrans" cxnId="{92A563A9-97D6-D14C-ACFA-51340F20A1FA}">
      <dgm:prSet/>
      <dgm:spPr/>
      <dgm:t>
        <a:bodyPr/>
        <a:lstStyle/>
        <a:p>
          <a:endParaRPr lang="en-US"/>
        </a:p>
      </dgm:t>
    </dgm:pt>
    <dgm:pt modelId="{549FE0D4-EBFC-5B4D-A037-6BF726A43671}" type="sibTrans" cxnId="{92A563A9-97D6-D14C-ACFA-51340F20A1FA}">
      <dgm:prSet/>
      <dgm:spPr/>
      <dgm:t>
        <a:bodyPr/>
        <a:lstStyle/>
        <a:p>
          <a:endParaRPr lang="en-US"/>
        </a:p>
      </dgm:t>
    </dgm:pt>
    <dgm:pt modelId="{7DE172E2-CB46-904E-B0D9-07DCE8DB5382}">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CA" sz="1200" b="1" noProof="0" dirty="0">
              <a:latin typeface="Corbel" panose="020B0503020204020204" pitchFamily="34" charset="0"/>
            </a:rPr>
            <a:t>Performance Objective</a:t>
          </a:r>
          <a:r>
            <a:rPr lang="en-CA" sz="1200" noProof="0" dirty="0">
              <a:latin typeface="Corbel" panose="020B0503020204020204" pitchFamily="34" charset="0"/>
            </a:rPr>
            <a:t>:</a:t>
          </a:r>
        </a:p>
      </dgm:t>
    </dgm:pt>
    <dgm:pt modelId="{4013E02A-C7E1-7044-A5D1-079E4E28E912}" type="parTrans" cxnId="{CF242693-A740-554F-8D98-B543A3CF00AD}">
      <dgm:prSet/>
      <dgm:spPr/>
      <dgm:t>
        <a:bodyPr/>
        <a:lstStyle/>
        <a:p>
          <a:endParaRPr lang="en-US"/>
        </a:p>
      </dgm:t>
    </dgm:pt>
    <dgm:pt modelId="{E5BE0693-D838-AB40-B11E-97A5567CADEF}" type="sibTrans" cxnId="{CF242693-A740-554F-8D98-B543A3CF00AD}">
      <dgm:prSet/>
      <dgm:spPr/>
      <dgm:t>
        <a:bodyPr/>
        <a:lstStyle/>
        <a:p>
          <a:endParaRPr lang="en-US"/>
        </a:p>
      </dgm:t>
    </dgm:pt>
    <dgm:pt modelId="{DC2B93E8-423D-7042-AF34-3338AFD886DF}">
      <dgm:prSet phldrT="[Text]" custT="1"/>
      <dgm:spPr>
        <a:solidFill>
          <a:schemeClr val="accent3"/>
        </a:solidFill>
      </dgm:spPr>
      <dgm:t>
        <a:bodyPr/>
        <a:lstStyle/>
        <a:p>
          <a:pPr rtl="0"/>
          <a:r>
            <a:rPr lang="en-US" sz="1600" b="1" dirty="0">
              <a:latin typeface="Corbel" panose="020B0503020204020204" pitchFamily="34" charset="0"/>
            </a:rPr>
            <a:t>Communication Medium</a:t>
          </a:r>
          <a:r>
            <a:rPr lang="en-US" sz="1600" dirty="0">
              <a:latin typeface="Corbel" panose="020B0503020204020204" pitchFamily="34" charset="0"/>
            </a:rPr>
            <a:t>: </a:t>
          </a:r>
        </a:p>
        <a:p>
          <a:pPr rtl="0"/>
          <a:r>
            <a:rPr lang="en-US" sz="1600" dirty="0">
              <a:latin typeface="Corbel" panose="020B0503020204020204" pitchFamily="34" charset="0"/>
            </a:rPr>
            <a:t>Online Portal or in-person with an “Educational Support Person”.</a:t>
          </a:r>
        </a:p>
        <a:p>
          <a:pPr rtl="0"/>
          <a:r>
            <a:rPr lang="en-US" sz="1600" dirty="0">
              <a:latin typeface="Corbel" panose="020B0503020204020204" pitchFamily="34" charset="0"/>
            </a:rPr>
            <a:t>Multiple for inclusivity</a:t>
          </a:r>
        </a:p>
      </dgm:t>
    </dgm:pt>
    <dgm:pt modelId="{00A3C911-1F3C-514C-AB8F-42F24876F6D6}" type="parTrans" cxnId="{FA9288AF-B2F7-C64E-A830-94AD1D03AFDE}">
      <dgm:prSet/>
      <dgm:spPr/>
      <dgm:t>
        <a:bodyPr/>
        <a:lstStyle/>
        <a:p>
          <a:endParaRPr lang="en-US"/>
        </a:p>
      </dgm:t>
    </dgm:pt>
    <dgm:pt modelId="{F9DAF324-E584-E443-863F-050303A75B68}" type="sibTrans" cxnId="{FA9288AF-B2F7-C64E-A830-94AD1D03AFDE}">
      <dgm:prSet/>
      <dgm:spPr/>
      <dgm:t>
        <a:bodyPr/>
        <a:lstStyle/>
        <a:p>
          <a:endParaRPr lang="en-US"/>
        </a:p>
      </dgm:t>
    </dgm:pt>
    <dgm:pt modelId="{AC8FC8AE-FDE7-ED40-8247-2E40328C3A55}">
      <dgm:prSet phldrT="[Text]">
        <dgm:style>
          <a:lnRef idx="0">
            <a:scrgbClr r="0" g="0" b="0"/>
          </a:lnRef>
          <a:fillRef idx="0">
            <a:scrgbClr r="0" g="0" b="0"/>
          </a:fillRef>
          <a:effectRef idx="0">
            <a:scrgbClr r="0" g="0" b="0"/>
          </a:effectRef>
          <a:fontRef idx="minor">
            <a:schemeClr val="dk1"/>
          </a:fontRef>
        </dgm:style>
      </dgm:prSet>
      <dgm:spPr>
        <a:noFill/>
        <a:ln>
          <a:noFill/>
        </a:ln>
      </dgm:spPr>
      <dgm:t>
        <a:bodyPr/>
        <a:lstStyle/>
        <a:p>
          <a:pPr rtl="0">
            <a:buNone/>
          </a:pPr>
          <a:endParaRPr lang="en-US" dirty="0">
            <a:latin typeface="Corbel" panose="020B0503020204020204" pitchFamily="34" charset="0"/>
          </a:endParaRPr>
        </a:p>
      </dgm:t>
    </dgm:pt>
    <dgm:pt modelId="{23CD818D-8655-CC4C-9C87-9C8B87F89E0F}" type="parTrans" cxnId="{F1C8A785-E06E-634E-94FA-108165C3B357}">
      <dgm:prSet/>
      <dgm:spPr/>
      <dgm:t>
        <a:bodyPr/>
        <a:lstStyle/>
        <a:p>
          <a:endParaRPr lang="en-US"/>
        </a:p>
      </dgm:t>
    </dgm:pt>
    <dgm:pt modelId="{13D8875A-2093-694B-840B-D8E01F883B64}" type="sibTrans" cxnId="{F1C8A785-E06E-634E-94FA-108165C3B357}">
      <dgm:prSet/>
      <dgm:spPr/>
      <dgm:t>
        <a:bodyPr/>
        <a:lstStyle/>
        <a:p>
          <a:endParaRPr lang="en-US"/>
        </a:p>
      </dgm:t>
    </dgm:pt>
    <dgm:pt modelId="{C211AB74-3BD9-564D-B23E-2C11D97BA469}">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US" sz="1600" b="1" dirty="0">
              <a:latin typeface="Corbel" panose="020B0503020204020204" pitchFamily="34" charset="0"/>
            </a:rPr>
            <a:t>Expectations:</a:t>
          </a:r>
          <a:endParaRPr lang="en-US" sz="1600" dirty="0">
            <a:latin typeface="Corbel" panose="020B0503020204020204" pitchFamily="34" charset="0"/>
          </a:endParaRPr>
        </a:p>
      </dgm:t>
    </dgm:pt>
    <dgm:pt modelId="{5BEA8BBE-C46E-3B40-9B07-8715E7F01FF8}" type="parTrans" cxnId="{7F14D748-A81E-0649-A373-3BF97E606684}">
      <dgm:prSet/>
      <dgm:spPr/>
      <dgm:t>
        <a:bodyPr/>
        <a:lstStyle/>
        <a:p>
          <a:endParaRPr lang="en-US"/>
        </a:p>
      </dgm:t>
    </dgm:pt>
    <dgm:pt modelId="{EBEE9C34-FA7C-164A-9AF3-853A860635F5}" type="sibTrans" cxnId="{7F14D748-A81E-0649-A373-3BF97E606684}">
      <dgm:prSet/>
      <dgm:spPr/>
      <dgm:t>
        <a:bodyPr/>
        <a:lstStyle/>
        <a:p>
          <a:endParaRPr lang="en-US"/>
        </a:p>
      </dgm:t>
    </dgm:pt>
    <dgm:pt modelId="{B9F26CB0-4E6B-714C-BBC7-0DD502A4E9C9}">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US" sz="1600" b="0" dirty="0">
              <a:latin typeface="Corbel" panose="020B0503020204020204" pitchFamily="34" charset="0"/>
            </a:rPr>
            <a:t>They can complete almost everything except for possibly one or two in-person meetings</a:t>
          </a:r>
        </a:p>
      </dgm:t>
    </dgm:pt>
    <dgm:pt modelId="{38595872-554D-3148-8115-9A9BC95C5E61}" type="parTrans" cxnId="{981039F8-264A-2A4D-9042-324CF162BA2C}">
      <dgm:prSet/>
      <dgm:spPr/>
      <dgm:t>
        <a:bodyPr/>
        <a:lstStyle/>
        <a:p>
          <a:endParaRPr lang="en-US"/>
        </a:p>
      </dgm:t>
    </dgm:pt>
    <dgm:pt modelId="{3B47278E-908A-C648-B7D1-91B43DCFD828}" type="sibTrans" cxnId="{981039F8-264A-2A4D-9042-324CF162BA2C}">
      <dgm:prSet/>
      <dgm:spPr/>
      <dgm:t>
        <a:bodyPr/>
        <a:lstStyle/>
        <a:p>
          <a:endParaRPr lang="en-US"/>
        </a:p>
      </dgm:t>
    </dgm:pt>
    <dgm:pt modelId="{E01EC7CA-489C-C24E-93AE-DE580C7E8B2B}">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marL="171450" indent="0" algn="l" rtl="0">
            <a:spcAft>
              <a:spcPct val="15000"/>
            </a:spcAft>
            <a:buNone/>
          </a:pPr>
          <a:r>
            <a:rPr lang="en-US" sz="1600" b="1" dirty="0">
              <a:latin typeface="Corbel" panose="020B0503020204020204" pitchFamily="34" charset="0"/>
            </a:rPr>
            <a:t>Problem it addresses</a:t>
          </a:r>
          <a:r>
            <a:rPr lang="en-US" sz="1600" dirty="0">
              <a:latin typeface="Corbel" panose="020B0503020204020204" pitchFamily="34" charset="0"/>
            </a:rPr>
            <a:t>: Parents don’t have to go through multiple processes on multiple platforms </a:t>
          </a:r>
          <a:endParaRPr lang="en-US" sz="1000" dirty="0">
            <a:latin typeface="Corbel" panose="020B0503020204020204" pitchFamily="34" charset="0"/>
          </a:endParaRPr>
        </a:p>
      </dgm:t>
    </dgm:pt>
    <dgm:pt modelId="{156ABB84-E1F3-FF4C-85BA-0235970BED83}" type="parTrans" cxnId="{67A5FB0C-ECE7-1D4B-950D-52658098DF8A}">
      <dgm:prSet/>
      <dgm:spPr/>
      <dgm:t>
        <a:bodyPr/>
        <a:lstStyle/>
        <a:p>
          <a:endParaRPr lang="en-US"/>
        </a:p>
      </dgm:t>
    </dgm:pt>
    <dgm:pt modelId="{65D52C04-6198-6D4B-8721-D17229D6BA6D}" type="sibTrans" cxnId="{67A5FB0C-ECE7-1D4B-950D-52658098DF8A}">
      <dgm:prSet/>
      <dgm:spPr/>
      <dgm:t>
        <a:bodyPr/>
        <a:lstStyle/>
        <a:p>
          <a:endParaRPr lang="en-US"/>
        </a:p>
      </dgm:t>
    </dgm:pt>
    <dgm:pt modelId="{189A0195-405F-F94B-AD6D-E6A4D7979C17}">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US" sz="1600" b="1" dirty="0">
              <a:latin typeface="Corbel" panose="020B0503020204020204" pitchFamily="34" charset="0"/>
            </a:rPr>
            <a:t>Information Available:</a:t>
          </a:r>
        </a:p>
      </dgm:t>
    </dgm:pt>
    <dgm:pt modelId="{5B5A19E2-B4D9-1C41-91FE-77ECF4F25531}" type="parTrans" cxnId="{C224F8AF-840D-D646-983C-3D2613DA5467}">
      <dgm:prSet/>
      <dgm:spPr/>
      <dgm:t>
        <a:bodyPr/>
        <a:lstStyle/>
        <a:p>
          <a:endParaRPr lang="en-US"/>
        </a:p>
      </dgm:t>
    </dgm:pt>
    <dgm:pt modelId="{E0480546-FCDD-6147-BF97-DBF6E6E4F4C1}" type="sibTrans" cxnId="{C224F8AF-840D-D646-983C-3D2613DA5467}">
      <dgm:prSet/>
      <dgm:spPr/>
      <dgm:t>
        <a:bodyPr/>
        <a:lstStyle/>
        <a:p>
          <a:endParaRPr lang="en-US"/>
        </a:p>
      </dgm:t>
    </dgm:pt>
    <dgm:pt modelId="{F160F84C-4B75-9C4D-BA52-871861B745DA}">
      <dgm:prSet phldrT="[Text]">
        <dgm:style>
          <a:lnRef idx="0">
            <a:scrgbClr r="0" g="0" b="0"/>
          </a:lnRef>
          <a:fillRef idx="0">
            <a:scrgbClr r="0" g="0" b="0"/>
          </a:fillRef>
          <a:effectRef idx="0">
            <a:scrgbClr r="0" g="0" b="0"/>
          </a:effectRef>
          <a:fontRef idx="minor">
            <a:schemeClr val="dk1"/>
          </a:fontRef>
        </dgm:style>
      </dgm:prSet>
      <dgm:spPr>
        <a:noFill/>
        <a:ln>
          <a:noFill/>
        </a:ln>
      </dgm:spPr>
      <dgm:t>
        <a:bodyPr/>
        <a:lstStyle/>
        <a:p>
          <a:pPr rtl="0">
            <a:buNone/>
          </a:pPr>
          <a:r>
            <a:rPr lang="en-US" dirty="0">
              <a:latin typeface="Corbel" panose="020B0503020204020204" pitchFamily="34" charset="0"/>
            </a:rPr>
            <a:t>z</a:t>
          </a:r>
        </a:p>
      </dgm:t>
    </dgm:pt>
    <dgm:pt modelId="{7D33EEA6-6BC1-4547-8C17-C26AF6EC3A68}" type="parTrans" cxnId="{158F6421-653F-7F40-88AE-039B949BB4F0}">
      <dgm:prSet/>
      <dgm:spPr/>
      <dgm:t>
        <a:bodyPr/>
        <a:lstStyle/>
        <a:p>
          <a:endParaRPr lang="en-US"/>
        </a:p>
      </dgm:t>
    </dgm:pt>
    <dgm:pt modelId="{8B2D67FD-0AE2-BF4B-B657-2422372FE65D}" type="sibTrans" cxnId="{158F6421-653F-7F40-88AE-039B949BB4F0}">
      <dgm:prSet/>
      <dgm:spPr/>
      <dgm:t>
        <a:bodyPr/>
        <a:lstStyle/>
        <a:p>
          <a:endParaRPr lang="en-US"/>
        </a:p>
      </dgm:t>
    </dgm:pt>
    <dgm:pt modelId="{26D1EA8F-9311-F447-AFE7-2AE78486A63A}">
      <dgm:prSet phldrT="[Text]">
        <dgm:style>
          <a:lnRef idx="0">
            <a:scrgbClr r="0" g="0" b="0"/>
          </a:lnRef>
          <a:fillRef idx="0">
            <a:scrgbClr r="0" g="0" b="0"/>
          </a:fillRef>
          <a:effectRef idx="0">
            <a:scrgbClr r="0" g="0" b="0"/>
          </a:effectRef>
          <a:fontRef idx="minor">
            <a:schemeClr val="dk1"/>
          </a:fontRef>
        </dgm:style>
      </dgm:prSet>
      <dgm:spPr>
        <a:noFill/>
        <a:ln>
          <a:noFill/>
        </a:ln>
      </dgm:spPr>
      <dgm:t>
        <a:bodyPr/>
        <a:lstStyle/>
        <a:p>
          <a:pPr rtl="0">
            <a:buNone/>
          </a:pPr>
          <a:endParaRPr lang="en-US" dirty="0">
            <a:latin typeface="Corbel" panose="020B0503020204020204" pitchFamily="34" charset="0"/>
          </a:endParaRPr>
        </a:p>
      </dgm:t>
    </dgm:pt>
    <dgm:pt modelId="{BB2647C4-75DF-7340-9270-62D541697E15}" type="parTrans" cxnId="{86912921-0024-8241-AA23-485B22A104A4}">
      <dgm:prSet/>
      <dgm:spPr/>
      <dgm:t>
        <a:bodyPr/>
        <a:lstStyle/>
        <a:p>
          <a:endParaRPr lang="en-US"/>
        </a:p>
      </dgm:t>
    </dgm:pt>
    <dgm:pt modelId="{2A5DBD8C-109B-8B40-A3F1-E3689CC0DA67}" type="sibTrans" cxnId="{86912921-0024-8241-AA23-485B22A104A4}">
      <dgm:prSet/>
      <dgm:spPr/>
      <dgm:t>
        <a:bodyPr/>
        <a:lstStyle/>
        <a:p>
          <a:endParaRPr lang="en-US"/>
        </a:p>
      </dgm:t>
    </dgm:pt>
    <dgm:pt modelId="{BF600FF9-7476-634E-9703-B761F680EB08}">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Font typeface="Arial" panose="020B0604020202020204" pitchFamily="34" charset="0"/>
            <a:buChar char="•"/>
          </a:pPr>
          <a:r>
            <a:rPr lang="en-CA" sz="1200" noProof="0" dirty="0">
              <a:latin typeface="Corbel" panose="020B0503020204020204" pitchFamily="34" charset="0"/>
            </a:rPr>
            <a:t>Register for all desirable educational options at one central spot, including homeschooling</a:t>
          </a:r>
        </a:p>
      </dgm:t>
    </dgm:pt>
    <dgm:pt modelId="{1AFFA795-4B7A-A740-827B-AA555AB3E8EC}" type="parTrans" cxnId="{1727BF9D-5BEE-B04A-848E-B27229F3E9EA}">
      <dgm:prSet/>
      <dgm:spPr/>
      <dgm:t>
        <a:bodyPr/>
        <a:lstStyle/>
        <a:p>
          <a:endParaRPr lang="en-US"/>
        </a:p>
      </dgm:t>
    </dgm:pt>
    <dgm:pt modelId="{56B64249-DB20-9C44-BD32-E7A36F9D2FB0}" type="sibTrans" cxnId="{1727BF9D-5BEE-B04A-848E-B27229F3E9EA}">
      <dgm:prSet/>
      <dgm:spPr/>
      <dgm:t>
        <a:bodyPr/>
        <a:lstStyle/>
        <a:p>
          <a:endParaRPr lang="en-US"/>
        </a:p>
      </dgm:t>
    </dgm:pt>
    <dgm:pt modelId="{02E51902-142E-2B49-A6A4-5C62BC719078}">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US" sz="1600" b="0" dirty="0">
              <a:latin typeface="Corbel" panose="020B0503020204020204" pitchFamily="34" charset="0"/>
            </a:rPr>
            <a:t>How many options parents registered for and which choice they obtained in their hierarchal preference</a:t>
          </a:r>
        </a:p>
      </dgm:t>
    </dgm:pt>
    <dgm:pt modelId="{54F84829-C644-A148-A14E-8C515E59D668}" type="parTrans" cxnId="{D0F83E56-D7F1-364B-BC53-39A85874F747}">
      <dgm:prSet/>
      <dgm:spPr/>
      <dgm:t>
        <a:bodyPr/>
        <a:lstStyle/>
        <a:p>
          <a:endParaRPr lang="en-US"/>
        </a:p>
      </dgm:t>
    </dgm:pt>
    <dgm:pt modelId="{E944C2B3-86EE-4444-9F0D-5485B506BCD3}" type="sibTrans" cxnId="{D0F83E56-D7F1-364B-BC53-39A85874F747}">
      <dgm:prSet/>
      <dgm:spPr/>
      <dgm:t>
        <a:bodyPr/>
        <a:lstStyle/>
        <a:p>
          <a:endParaRPr lang="en-US"/>
        </a:p>
      </dgm:t>
    </dgm:pt>
    <dgm:pt modelId="{FBC9348D-4147-5943-9D64-349E304DC135}">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Font typeface="Arial" panose="020B0604020202020204" pitchFamily="34" charset="0"/>
            <a:buChar char="•"/>
          </a:pPr>
          <a:r>
            <a:rPr lang="en-CA" sz="1200" noProof="0" dirty="0">
              <a:latin typeface="Corbel" panose="020B0503020204020204" pitchFamily="34" charset="0"/>
            </a:rPr>
            <a:t>Track Admission</a:t>
          </a:r>
        </a:p>
      </dgm:t>
    </dgm:pt>
    <dgm:pt modelId="{6519E402-AD87-F040-90A9-8921B6AE9751}" type="parTrans" cxnId="{A52767E7-46D8-DD47-B515-A78D2FBB5CC1}">
      <dgm:prSet/>
      <dgm:spPr/>
      <dgm:t>
        <a:bodyPr/>
        <a:lstStyle/>
        <a:p>
          <a:endParaRPr lang="en-US"/>
        </a:p>
      </dgm:t>
    </dgm:pt>
    <dgm:pt modelId="{8AF8753A-FE25-4C45-8203-B23557258377}" type="sibTrans" cxnId="{A52767E7-46D8-DD47-B515-A78D2FBB5CC1}">
      <dgm:prSet/>
      <dgm:spPr/>
      <dgm:t>
        <a:bodyPr/>
        <a:lstStyle/>
        <a:p>
          <a:endParaRPr lang="en-US"/>
        </a:p>
      </dgm:t>
    </dgm:pt>
    <dgm:pt modelId="{4DC28810-EA0F-F34F-A319-CD465AEE4670}">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Font typeface="Arial" panose="020B0604020202020204" pitchFamily="34" charset="0"/>
            <a:buChar char="•"/>
          </a:pPr>
          <a:r>
            <a:rPr lang="en-CA" sz="1200" noProof="0" dirty="0">
              <a:latin typeface="Corbel" panose="020B0503020204020204" pitchFamily="34" charset="0"/>
            </a:rPr>
            <a:t>Cancel Registration for the schools not chosen</a:t>
          </a:r>
        </a:p>
      </dgm:t>
    </dgm:pt>
    <dgm:pt modelId="{8266115E-A5C4-104B-A273-AC0928628629}" type="parTrans" cxnId="{F3337BCF-55EB-A240-8F15-E55EA3F5A248}">
      <dgm:prSet/>
      <dgm:spPr/>
      <dgm:t>
        <a:bodyPr/>
        <a:lstStyle/>
        <a:p>
          <a:endParaRPr lang="en-US"/>
        </a:p>
      </dgm:t>
    </dgm:pt>
    <dgm:pt modelId="{5547E00F-BC7C-FE45-8475-577E463142EA}" type="sibTrans" cxnId="{F3337BCF-55EB-A240-8F15-E55EA3F5A248}">
      <dgm:prSet/>
      <dgm:spPr/>
      <dgm:t>
        <a:bodyPr/>
        <a:lstStyle/>
        <a:p>
          <a:endParaRPr lang="en-US"/>
        </a:p>
      </dgm:t>
    </dgm:pt>
    <dgm:pt modelId="{627822A8-0D90-9543-9A8B-0119CCCBC5B1}">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Font typeface="Arial" panose="020B0604020202020204" pitchFamily="34" charset="0"/>
            <a:buChar char="•"/>
          </a:pPr>
          <a:r>
            <a:rPr lang="en-CA" sz="1200" noProof="0" dirty="0">
              <a:latin typeface="Corbel" panose="020B0503020204020204" pitchFamily="34" charset="0"/>
            </a:rPr>
            <a:t>Integrated with school portals so you can choose bus service, daycare, lunch care, after school activities  </a:t>
          </a:r>
          <a:r>
            <a:rPr lang="en-CA" sz="1200" noProof="0" dirty="0" err="1">
              <a:latin typeface="Corbel" panose="020B0503020204020204" pitchFamily="34" charset="0"/>
            </a:rPr>
            <a:t>etc</a:t>
          </a:r>
          <a:r>
            <a:rPr lang="en-CA" sz="1200" noProof="0" dirty="0">
              <a:latin typeface="Corbel" panose="020B0503020204020204" pitchFamily="34" charset="0"/>
            </a:rPr>
            <a:t> at one spot </a:t>
          </a:r>
        </a:p>
      </dgm:t>
    </dgm:pt>
    <dgm:pt modelId="{AC17A5AD-9AEF-F445-9797-882562D3C763}" type="parTrans" cxnId="{6ADC93AD-069C-4543-9151-F1B7FA6A2D6C}">
      <dgm:prSet/>
      <dgm:spPr/>
      <dgm:t>
        <a:bodyPr/>
        <a:lstStyle/>
        <a:p>
          <a:endParaRPr lang="en-US"/>
        </a:p>
      </dgm:t>
    </dgm:pt>
    <dgm:pt modelId="{9A2D1FB0-E86C-C945-A949-EBC7885111AC}" type="sibTrans" cxnId="{6ADC93AD-069C-4543-9151-F1B7FA6A2D6C}">
      <dgm:prSet/>
      <dgm:spPr/>
      <dgm:t>
        <a:bodyPr/>
        <a:lstStyle/>
        <a:p>
          <a:endParaRPr lang="en-US"/>
        </a:p>
      </dgm:t>
    </dgm:pt>
    <dgm:pt modelId="{7BEACA02-0D32-D14E-ABD6-ECA783836073}" type="pres">
      <dgm:prSet presAssocID="{0DE3C4D4-4793-CF44-9C15-21F9E07C076C}" presName="cycleMatrixDiagram" presStyleCnt="0">
        <dgm:presLayoutVars>
          <dgm:chMax val="1"/>
          <dgm:dir/>
          <dgm:animLvl val="lvl"/>
          <dgm:resizeHandles val="exact"/>
        </dgm:presLayoutVars>
      </dgm:prSet>
      <dgm:spPr/>
    </dgm:pt>
    <dgm:pt modelId="{CDE81787-11A2-AD4C-9850-0F56ACBBC840}" type="pres">
      <dgm:prSet presAssocID="{0DE3C4D4-4793-CF44-9C15-21F9E07C076C}" presName="children" presStyleCnt="0"/>
      <dgm:spPr/>
    </dgm:pt>
    <dgm:pt modelId="{B68A370D-0C4A-6440-B005-CFDF835F4B42}" type="pres">
      <dgm:prSet presAssocID="{0DE3C4D4-4793-CF44-9C15-21F9E07C076C}" presName="child1group" presStyleCnt="0"/>
      <dgm:spPr/>
    </dgm:pt>
    <dgm:pt modelId="{FB1D14B2-A14B-B84D-ABC7-426742541547}" type="pres">
      <dgm:prSet presAssocID="{0DE3C4D4-4793-CF44-9C15-21F9E07C076C}" presName="child1" presStyleLbl="bgAcc1" presStyleIdx="0" presStyleCnt="4" custScaleX="153366" custScaleY="107284" custLinFactNeighborX="-87884" custLinFactNeighborY="3733"/>
      <dgm:spPr/>
    </dgm:pt>
    <dgm:pt modelId="{F7C7E7C8-E9F2-F549-B9C1-594CDF15D513}" type="pres">
      <dgm:prSet presAssocID="{0DE3C4D4-4793-CF44-9C15-21F9E07C076C}" presName="child1Text" presStyleLbl="bgAcc1" presStyleIdx="0" presStyleCnt="4">
        <dgm:presLayoutVars>
          <dgm:bulletEnabled val="1"/>
        </dgm:presLayoutVars>
      </dgm:prSet>
      <dgm:spPr/>
    </dgm:pt>
    <dgm:pt modelId="{F515E747-8BA8-284A-A1DE-C5740E754FDA}" type="pres">
      <dgm:prSet presAssocID="{0DE3C4D4-4793-CF44-9C15-21F9E07C076C}" presName="child2group" presStyleCnt="0"/>
      <dgm:spPr/>
    </dgm:pt>
    <dgm:pt modelId="{A7EB0887-B9BF-8644-BD7A-BF49A6C1E988}" type="pres">
      <dgm:prSet presAssocID="{0DE3C4D4-4793-CF44-9C15-21F9E07C076C}" presName="child2" presStyleLbl="bgAcc1" presStyleIdx="1" presStyleCnt="4" custScaleX="205786" custScaleY="160040" custLinFactX="32330" custLinFactNeighborX="100000" custLinFactNeighborY="39274"/>
      <dgm:spPr/>
    </dgm:pt>
    <dgm:pt modelId="{DED34793-7C2A-8A47-955B-C5C0A91B8244}" type="pres">
      <dgm:prSet presAssocID="{0DE3C4D4-4793-CF44-9C15-21F9E07C076C}" presName="child2Text" presStyleLbl="bgAcc1" presStyleIdx="1" presStyleCnt="4">
        <dgm:presLayoutVars>
          <dgm:bulletEnabled val="1"/>
        </dgm:presLayoutVars>
      </dgm:prSet>
      <dgm:spPr/>
    </dgm:pt>
    <dgm:pt modelId="{0C526C4B-580B-C042-8566-2A4F9AD082CA}" type="pres">
      <dgm:prSet presAssocID="{0DE3C4D4-4793-CF44-9C15-21F9E07C076C}" presName="child3group" presStyleCnt="0"/>
      <dgm:spPr/>
    </dgm:pt>
    <dgm:pt modelId="{66878DF1-E23B-E74E-B68A-1BBFD0209D61}" type="pres">
      <dgm:prSet presAssocID="{0DE3C4D4-4793-CF44-9C15-21F9E07C076C}" presName="child3" presStyleLbl="bgAcc1" presStyleIdx="2" presStyleCnt="4" custScaleX="192124" custScaleY="153177" custLinFactX="10122" custLinFactNeighborX="100000" custLinFactNeighborY="-16564"/>
      <dgm:spPr/>
    </dgm:pt>
    <dgm:pt modelId="{F7CC86EC-94FD-5C48-B282-0ABF76C324CD}" type="pres">
      <dgm:prSet presAssocID="{0DE3C4D4-4793-CF44-9C15-21F9E07C076C}" presName="child3Text" presStyleLbl="bgAcc1" presStyleIdx="2" presStyleCnt="4">
        <dgm:presLayoutVars>
          <dgm:bulletEnabled val="1"/>
        </dgm:presLayoutVars>
      </dgm:prSet>
      <dgm:spPr/>
    </dgm:pt>
    <dgm:pt modelId="{2D4FE05B-72D3-CC40-A9C6-BA6A092FD1D9}" type="pres">
      <dgm:prSet presAssocID="{0DE3C4D4-4793-CF44-9C15-21F9E07C076C}" presName="child4group" presStyleCnt="0"/>
      <dgm:spPr/>
    </dgm:pt>
    <dgm:pt modelId="{7C7B3AB3-710E-A442-B567-6DED056F1396}" type="pres">
      <dgm:prSet presAssocID="{0DE3C4D4-4793-CF44-9C15-21F9E07C076C}" presName="child4" presStyleLbl="bgAcc1" presStyleIdx="3" presStyleCnt="4" custScaleX="188945" custScaleY="186923" custLinFactNeighborX="-91302" custLinFactNeighborY="-22255"/>
      <dgm:spPr/>
    </dgm:pt>
    <dgm:pt modelId="{2795E6B2-E166-DE46-A27C-339A52E98218}" type="pres">
      <dgm:prSet presAssocID="{0DE3C4D4-4793-CF44-9C15-21F9E07C076C}" presName="child4Text" presStyleLbl="bgAcc1" presStyleIdx="3" presStyleCnt="4">
        <dgm:presLayoutVars>
          <dgm:bulletEnabled val="1"/>
        </dgm:presLayoutVars>
      </dgm:prSet>
      <dgm:spPr/>
    </dgm:pt>
    <dgm:pt modelId="{ADAACFE4-9049-904F-893F-EE2E195FBEAE}" type="pres">
      <dgm:prSet presAssocID="{0DE3C4D4-4793-CF44-9C15-21F9E07C076C}" presName="childPlaceholder" presStyleCnt="0"/>
      <dgm:spPr/>
    </dgm:pt>
    <dgm:pt modelId="{D751B002-ECF7-4847-9AEF-4473E161CF6A}" type="pres">
      <dgm:prSet presAssocID="{0DE3C4D4-4793-CF44-9C15-21F9E07C076C}" presName="circle" presStyleCnt="0"/>
      <dgm:spPr/>
    </dgm:pt>
    <dgm:pt modelId="{315A2D6A-5C8E-2D4D-91CA-ABFC6A2E4334}" type="pres">
      <dgm:prSet presAssocID="{0DE3C4D4-4793-CF44-9C15-21F9E07C076C}" presName="quadrant1" presStyleLbl="node1" presStyleIdx="0" presStyleCnt="4" custScaleX="166494" custScaleY="137827" custLinFactNeighborX="-15072" custLinFactNeighborY="-8694">
        <dgm:presLayoutVars>
          <dgm:chMax val="1"/>
          <dgm:bulletEnabled val="1"/>
        </dgm:presLayoutVars>
      </dgm:prSet>
      <dgm:spPr/>
    </dgm:pt>
    <dgm:pt modelId="{AA2C9715-1C49-124E-98EC-6E4603EA7D93}" type="pres">
      <dgm:prSet presAssocID="{0DE3C4D4-4793-CF44-9C15-21F9E07C076C}" presName="quadrant2" presStyleLbl="node1" presStyleIdx="1" presStyleCnt="4" custScaleX="167581" custScaleY="140719" custLinFactNeighborX="39857" custLinFactNeighborY="-6925">
        <dgm:presLayoutVars>
          <dgm:chMax val="1"/>
          <dgm:bulletEnabled val="1"/>
        </dgm:presLayoutVars>
      </dgm:prSet>
      <dgm:spPr/>
    </dgm:pt>
    <dgm:pt modelId="{560E9136-2DFF-C146-A767-8AC83E97663E}" type="pres">
      <dgm:prSet presAssocID="{0DE3C4D4-4793-CF44-9C15-21F9E07C076C}" presName="quadrant3" presStyleLbl="node1" presStyleIdx="2" presStyleCnt="4" custScaleX="173462" custScaleY="122136" custLinFactNeighborX="36735" custLinFactNeighborY="15945">
        <dgm:presLayoutVars>
          <dgm:chMax val="1"/>
          <dgm:bulletEnabled val="1"/>
        </dgm:presLayoutVars>
      </dgm:prSet>
      <dgm:spPr/>
    </dgm:pt>
    <dgm:pt modelId="{F332CBED-898E-684D-BDA3-99226DDE14AC}" type="pres">
      <dgm:prSet presAssocID="{0DE3C4D4-4793-CF44-9C15-21F9E07C076C}" presName="quadrant4" presStyleLbl="node1" presStyleIdx="3" presStyleCnt="4" custScaleX="151569" custScaleY="125893" custLinFactNeighborX="-21383" custLinFactNeighborY="16858">
        <dgm:presLayoutVars>
          <dgm:chMax val="1"/>
          <dgm:bulletEnabled val="1"/>
        </dgm:presLayoutVars>
      </dgm:prSet>
      <dgm:spPr/>
    </dgm:pt>
    <dgm:pt modelId="{17ECC1CC-5053-6D4F-8AAB-13CE1AE64869}" type="pres">
      <dgm:prSet presAssocID="{0DE3C4D4-4793-CF44-9C15-21F9E07C076C}" presName="quadrantPlaceholder" presStyleCnt="0"/>
      <dgm:spPr/>
    </dgm:pt>
    <dgm:pt modelId="{1EA81915-22B1-2A44-A86D-F6F0BCFDA75D}" type="pres">
      <dgm:prSet presAssocID="{0DE3C4D4-4793-CF44-9C15-21F9E07C076C}" presName="center1" presStyleLbl="fgShp" presStyleIdx="0" presStyleCnt="2"/>
      <dgm:spPr/>
    </dgm:pt>
    <dgm:pt modelId="{BC0F1726-0291-CC4D-8D8D-089F113570DE}" type="pres">
      <dgm:prSet presAssocID="{0DE3C4D4-4793-CF44-9C15-21F9E07C076C}" presName="center2" presStyleLbl="fgShp" presStyleIdx="1" presStyleCnt="2"/>
      <dgm:spPr/>
    </dgm:pt>
  </dgm:ptLst>
  <dgm:cxnLst>
    <dgm:cxn modelId="{64DDA002-2302-1846-8DE2-C815C34315D8}" type="presOf" srcId="{7DE172E2-CB46-904E-B0D9-07DCE8DB5382}" destId="{66878DF1-E23B-E74E-B68A-1BBFD0209D61}" srcOrd="0" destOrd="0" presId="urn:microsoft.com/office/officeart/2005/8/layout/cycle4"/>
    <dgm:cxn modelId="{67A5FB0C-ECE7-1D4B-950D-52658098DF8A}" srcId="{76E658F6-7065-E14B-977F-8DF4A5D6F061}" destId="{E01EC7CA-489C-C24E-93AE-DE580C7E8B2B}" srcOrd="0" destOrd="0" parTransId="{156ABB84-E1F3-FF4C-85BA-0235970BED83}" sibTransId="{65D52C04-6198-6D4B-8721-D17229D6BA6D}"/>
    <dgm:cxn modelId="{FAA8800D-004B-984B-AB23-0F002E1AE8FA}" type="presOf" srcId="{76E658F6-7065-E14B-977F-8DF4A5D6F061}" destId="{315A2D6A-5C8E-2D4D-91CA-ABFC6A2E4334}" srcOrd="0" destOrd="0" presId="urn:microsoft.com/office/officeart/2005/8/layout/cycle4"/>
    <dgm:cxn modelId="{D023030E-E97B-9348-B399-92ACD09711C8}" type="presOf" srcId="{4DC28810-EA0F-F34F-A319-CD465AEE4670}" destId="{F7CC86EC-94FD-5C48-B282-0ABF76C324CD}" srcOrd="1" destOrd="3" presId="urn:microsoft.com/office/officeart/2005/8/layout/cycle4"/>
    <dgm:cxn modelId="{326B6B16-A3D9-7B4E-B550-DBCF551FBB4C}" type="presOf" srcId="{0DE3C4D4-4793-CF44-9C15-21F9E07C076C}" destId="{7BEACA02-0D32-D14E-ABD6-ECA783836073}" srcOrd="0" destOrd="0" presId="urn:microsoft.com/office/officeart/2005/8/layout/cycle4"/>
    <dgm:cxn modelId="{6625DD17-61D9-3846-96BE-454768BE7283}" type="presOf" srcId="{02E51902-142E-2B49-A6A4-5C62BC719078}" destId="{DED34793-7C2A-8A47-955B-C5C0A91B8244}" srcOrd="1" destOrd="3" presId="urn:microsoft.com/office/officeart/2005/8/layout/cycle4"/>
    <dgm:cxn modelId="{08A6FC17-8A9C-D74E-B8E6-917F919B71F5}" type="presOf" srcId="{AC8FC8AE-FDE7-ED40-8247-2E40328C3A55}" destId="{2795E6B2-E166-DE46-A27C-339A52E98218}" srcOrd="1" destOrd="0" presId="urn:microsoft.com/office/officeart/2005/8/layout/cycle4"/>
    <dgm:cxn modelId="{FBDA5919-6E7B-B54C-A692-7D35C44A1EBB}" srcId="{0DE3C4D4-4793-CF44-9C15-21F9E07C076C}" destId="{738ECD6C-D309-BD40-892B-120882B4A447}" srcOrd="1" destOrd="0" parTransId="{7698AB0B-5CAE-FF46-BE56-B1A43F7D1AE8}" sibTransId="{540C599F-1246-A74D-977A-190E0053BFC4}"/>
    <dgm:cxn modelId="{2FEC461A-464D-0540-B43E-01DC16C9357D}" type="presOf" srcId="{BF600FF9-7476-634E-9703-B761F680EB08}" destId="{F7CC86EC-94FD-5C48-B282-0ABF76C324CD}" srcOrd="1" destOrd="1" presId="urn:microsoft.com/office/officeart/2005/8/layout/cycle4"/>
    <dgm:cxn modelId="{86912921-0024-8241-AA23-485B22A104A4}" srcId="{DC2B93E8-423D-7042-AF34-3338AFD886DF}" destId="{26D1EA8F-9311-F447-AFE7-2AE78486A63A}" srcOrd="1" destOrd="0" parTransId="{BB2647C4-75DF-7340-9270-62D541697E15}" sibTransId="{2A5DBD8C-109B-8B40-A3F1-E3689CC0DA67}"/>
    <dgm:cxn modelId="{158F6421-653F-7F40-88AE-039B949BB4F0}" srcId="{DC2B93E8-423D-7042-AF34-3338AFD886DF}" destId="{F160F84C-4B75-9C4D-BA52-871861B745DA}" srcOrd="2" destOrd="0" parTransId="{7D33EEA6-6BC1-4547-8C17-C26AF6EC3A68}" sibTransId="{8B2D67FD-0AE2-BF4B-B657-2422372FE65D}"/>
    <dgm:cxn modelId="{8A9FA329-EC39-724A-81EE-C426F1549024}" type="presOf" srcId="{738ECD6C-D309-BD40-892B-120882B4A447}" destId="{AA2C9715-1C49-124E-98EC-6E4603EA7D93}" srcOrd="0" destOrd="0" presId="urn:microsoft.com/office/officeart/2005/8/layout/cycle4"/>
    <dgm:cxn modelId="{A49D4441-6938-BA44-974D-DF61EB036EBE}" type="presOf" srcId="{B9F26CB0-4E6B-714C-BBC7-0DD502A4E9C9}" destId="{DED34793-7C2A-8A47-955B-C5C0A91B8244}" srcOrd="1" destOrd="1" presId="urn:microsoft.com/office/officeart/2005/8/layout/cycle4"/>
    <dgm:cxn modelId="{7F14D748-A81E-0649-A373-3BF97E606684}" srcId="{738ECD6C-D309-BD40-892B-120882B4A447}" destId="{C211AB74-3BD9-564D-B23E-2C11D97BA469}" srcOrd="0" destOrd="0" parTransId="{5BEA8BBE-C46E-3B40-9B07-8715E7F01FF8}" sibTransId="{EBEE9C34-FA7C-164A-9AF3-853A860635F5}"/>
    <dgm:cxn modelId="{6055A04B-E29E-5043-A435-ABF324BFBAAA}" type="presOf" srcId="{26D1EA8F-9311-F447-AFE7-2AE78486A63A}" destId="{2795E6B2-E166-DE46-A27C-339A52E98218}" srcOrd="1" destOrd="1" presId="urn:microsoft.com/office/officeart/2005/8/layout/cycle4"/>
    <dgm:cxn modelId="{6919424D-32C7-5143-A36F-1CE842883D34}" type="presOf" srcId="{AC8FC8AE-FDE7-ED40-8247-2E40328C3A55}" destId="{7C7B3AB3-710E-A442-B567-6DED056F1396}" srcOrd="0" destOrd="0" presId="urn:microsoft.com/office/officeart/2005/8/layout/cycle4"/>
    <dgm:cxn modelId="{D0F83E56-D7F1-364B-BC53-39A85874F747}" srcId="{738ECD6C-D309-BD40-892B-120882B4A447}" destId="{02E51902-142E-2B49-A6A4-5C62BC719078}" srcOrd="3" destOrd="0" parTransId="{54F84829-C644-A148-A14E-8C515E59D668}" sibTransId="{E944C2B3-86EE-4444-9F0D-5485B506BCD3}"/>
    <dgm:cxn modelId="{A29A095B-611C-A542-AC99-FAED341F27A0}" type="presOf" srcId="{BF600FF9-7476-634E-9703-B761F680EB08}" destId="{66878DF1-E23B-E74E-B68A-1BBFD0209D61}" srcOrd="0" destOrd="1" presId="urn:microsoft.com/office/officeart/2005/8/layout/cycle4"/>
    <dgm:cxn modelId="{0238C569-A89C-744C-8CEA-39C587EA6ACF}" type="presOf" srcId="{E01EC7CA-489C-C24E-93AE-DE580C7E8B2B}" destId="{FB1D14B2-A14B-B84D-ABC7-426742541547}" srcOrd="0" destOrd="0" presId="urn:microsoft.com/office/officeart/2005/8/layout/cycle4"/>
    <dgm:cxn modelId="{5789FA6D-76C9-604F-9DA3-4C8194160116}" type="presOf" srcId="{E01EC7CA-489C-C24E-93AE-DE580C7E8B2B}" destId="{F7C7E7C8-E9F2-F549-B9C1-594CDF15D513}" srcOrd="1" destOrd="0" presId="urn:microsoft.com/office/officeart/2005/8/layout/cycle4"/>
    <dgm:cxn modelId="{65A6437A-B31C-1D47-B4E9-9666C5B7F62C}" type="presOf" srcId="{189A0195-405F-F94B-AD6D-E6A4D7979C17}" destId="{DED34793-7C2A-8A47-955B-C5C0A91B8244}" srcOrd="1" destOrd="2" presId="urn:microsoft.com/office/officeart/2005/8/layout/cycle4"/>
    <dgm:cxn modelId="{0BFF3B7D-75C1-DD4E-B0D8-E1DF5C14A051}" type="presOf" srcId="{C211AB74-3BD9-564D-B23E-2C11D97BA469}" destId="{DED34793-7C2A-8A47-955B-C5C0A91B8244}" srcOrd="1" destOrd="0" presId="urn:microsoft.com/office/officeart/2005/8/layout/cycle4"/>
    <dgm:cxn modelId="{CC6B3F80-EE32-444D-B6E1-89E57E7F1275}" type="presOf" srcId="{7DE172E2-CB46-904E-B0D9-07DCE8DB5382}" destId="{F7CC86EC-94FD-5C48-B282-0ABF76C324CD}" srcOrd="1" destOrd="0" presId="urn:microsoft.com/office/officeart/2005/8/layout/cycle4"/>
    <dgm:cxn modelId="{60A93684-4D77-9E49-A46D-A4D3C1B7BC5F}" srcId="{0DE3C4D4-4793-CF44-9C15-21F9E07C076C}" destId="{76E658F6-7065-E14B-977F-8DF4A5D6F061}" srcOrd="0" destOrd="0" parTransId="{5D835A2D-B9AA-3B4C-8399-A7317090EB0D}" sibTransId="{EA60427E-CA52-054B-800A-826F7D02340D}"/>
    <dgm:cxn modelId="{F1C8A785-E06E-634E-94FA-108165C3B357}" srcId="{DC2B93E8-423D-7042-AF34-3338AFD886DF}" destId="{AC8FC8AE-FDE7-ED40-8247-2E40328C3A55}" srcOrd="0" destOrd="0" parTransId="{23CD818D-8655-CC4C-9C87-9C8B87F89E0F}" sibTransId="{13D8875A-2093-694B-840B-D8E01F883B64}"/>
    <dgm:cxn modelId="{DD91468D-F48E-8C47-9BAA-40C1FF0043E0}" type="presOf" srcId="{189A0195-405F-F94B-AD6D-E6A4D7979C17}" destId="{A7EB0887-B9BF-8644-BD7A-BF49A6C1E988}" srcOrd="0" destOrd="2" presId="urn:microsoft.com/office/officeart/2005/8/layout/cycle4"/>
    <dgm:cxn modelId="{CF242693-A740-554F-8D98-B543A3CF00AD}" srcId="{44F8C1C0-54AC-4046-8334-1BD4410287FE}" destId="{7DE172E2-CB46-904E-B0D9-07DCE8DB5382}" srcOrd="0" destOrd="0" parTransId="{4013E02A-C7E1-7044-A5D1-079E4E28E912}" sibTransId="{E5BE0693-D838-AB40-B11E-97A5567CADEF}"/>
    <dgm:cxn modelId="{1727BF9D-5BEE-B04A-848E-B27229F3E9EA}" srcId="{44F8C1C0-54AC-4046-8334-1BD4410287FE}" destId="{BF600FF9-7476-634E-9703-B761F680EB08}" srcOrd="1" destOrd="0" parTransId="{1AFFA795-4B7A-A740-827B-AA555AB3E8EC}" sibTransId="{56B64249-DB20-9C44-BD32-E7A36F9D2FB0}"/>
    <dgm:cxn modelId="{B27791A4-1C3A-6D44-A2BC-CCDA4FE991ED}" type="presOf" srcId="{B9F26CB0-4E6B-714C-BBC7-0DD502A4E9C9}" destId="{A7EB0887-B9BF-8644-BD7A-BF49A6C1E988}" srcOrd="0" destOrd="1" presId="urn:microsoft.com/office/officeart/2005/8/layout/cycle4"/>
    <dgm:cxn modelId="{92A563A9-97D6-D14C-ACFA-51340F20A1FA}" srcId="{0DE3C4D4-4793-CF44-9C15-21F9E07C076C}" destId="{44F8C1C0-54AC-4046-8334-1BD4410287FE}" srcOrd="2" destOrd="0" parTransId="{D2F5B665-3E64-C442-B6DF-FB3A0CE52842}" sibTransId="{549FE0D4-EBFC-5B4D-A037-6BF726A43671}"/>
    <dgm:cxn modelId="{6ADC93AD-069C-4543-9151-F1B7FA6A2D6C}" srcId="{44F8C1C0-54AC-4046-8334-1BD4410287FE}" destId="{627822A8-0D90-9543-9A8B-0119CCCBC5B1}" srcOrd="4" destOrd="0" parTransId="{AC17A5AD-9AEF-F445-9797-882562D3C763}" sibTransId="{9A2D1FB0-E86C-C945-A949-EBC7885111AC}"/>
    <dgm:cxn modelId="{FA9288AF-B2F7-C64E-A830-94AD1D03AFDE}" srcId="{0DE3C4D4-4793-CF44-9C15-21F9E07C076C}" destId="{DC2B93E8-423D-7042-AF34-3338AFD886DF}" srcOrd="3" destOrd="0" parTransId="{00A3C911-1F3C-514C-AB8F-42F24876F6D6}" sibTransId="{F9DAF324-E584-E443-863F-050303A75B68}"/>
    <dgm:cxn modelId="{C224F8AF-840D-D646-983C-3D2613DA5467}" srcId="{738ECD6C-D309-BD40-892B-120882B4A447}" destId="{189A0195-405F-F94B-AD6D-E6A4D7979C17}" srcOrd="2" destOrd="0" parTransId="{5B5A19E2-B4D9-1C41-91FE-77ECF4F25531}" sibTransId="{E0480546-FCDD-6147-BF97-DBF6E6E4F4C1}"/>
    <dgm:cxn modelId="{8EBF03B4-EFD5-774B-8A6D-A93DAE59D95E}" type="presOf" srcId="{02E51902-142E-2B49-A6A4-5C62BC719078}" destId="{A7EB0887-B9BF-8644-BD7A-BF49A6C1E988}" srcOrd="0" destOrd="3" presId="urn:microsoft.com/office/officeart/2005/8/layout/cycle4"/>
    <dgm:cxn modelId="{8268CDBB-2433-4643-8CBD-38028099036E}" type="presOf" srcId="{FBC9348D-4147-5943-9D64-349E304DC135}" destId="{F7CC86EC-94FD-5C48-B282-0ABF76C324CD}" srcOrd="1" destOrd="2" presId="urn:microsoft.com/office/officeart/2005/8/layout/cycle4"/>
    <dgm:cxn modelId="{86E5DBCC-04F8-1F4E-87A0-EDA58E150109}" type="presOf" srcId="{44F8C1C0-54AC-4046-8334-1BD4410287FE}" destId="{560E9136-2DFF-C146-A767-8AC83E97663E}" srcOrd="0" destOrd="0" presId="urn:microsoft.com/office/officeart/2005/8/layout/cycle4"/>
    <dgm:cxn modelId="{F3337BCF-55EB-A240-8F15-E55EA3F5A248}" srcId="{44F8C1C0-54AC-4046-8334-1BD4410287FE}" destId="{4DC28810-EA0F-F34F-A319-CD465AEE4670}" srcOrd="3" destOrd="0" parTransId="{8266115E-A5C4-104B-A273-AC0928628629}" sibTransId="{5547E00F-BC7C-FE45-8475-577E463142EA}"/>
    <dgm:cxn modelId="{21EE64D3-E88F-5040-A4EE-D58ADF904025}" type="presOf" srcId="{F160F84C-4B75-9C4D-BA52-871861B745DA}" destId="{2795E6B2-E166-DE46-A27C-339A52E98218}" srcOrd="1" destOrd="2" presId="urn:microsoft.com/office/officeart/2005/8/layout/cycle4"/>
    <dgm:cxn modelId="{ECD649D9-DDE9-AE4C-A35D-8318C901A03E}" type="presOf" srcId="{C211AB74-3BD9-564D-B23E-2C11D97BA469}" destId="{A7EB0887-B9BF-8644-BD7A-BF49A6C1E988}" srcOrd="0" destOrd="0" presId="urn:microsoft.com/office/officeart/2005/8/layout/cycle4"/>
    <dgm:cxn modelId="{A52767E7-46D8-DD47-B515-A78D2FBB5CC1}" srcId="{44F8C1C0-54AC-4046-8334-1BD4410287FE}" destId="{FBC9348D-4147-5943-9D64-349E304DC135}" srcOrd="2" destOrd="0" parTransId="{6519E402-AD87-F040-90A9-8921B6AE9751}" sibTransId="{8AF8753A-FE25-4C45-8203-B23557258377}"/>
    <dgm:cxn modelId="{BEEB61E8-12C6-C347-B415-3F8533959122}" type="presOf" srcId="{627822A8-0D90-9543-9A8B-0119CCCBC5B1}" destId="{66878DF1-E23B-E74E-B68A-1BBFD0209D61}" srcOrd="0" destOrd="4" presId="urn:microsoft.com/office/officeart/2005/8/layout/cycle4"/>
    <dgm:cxn modelId="{3B05A2E8-AE96-2042-9928-1C6791CAEDDD}" type="presOf" srcId="{26D1EA8F-9311-F447-AFE7-2AE78486A63A}" destId="{7C7B3AB3-710E-A442-B567-6DED056F1396}" srcOrd="0" destOrd="1" presId="urn:microsoft.com/office/officeart/2005/8/layout/cycle4"/>
    <dgm:cxn modelId="{6E8733EA-5CCB-764C-990E-330D18B1605F}" type="presOf" srcId="{DC2B93E8-423D-7042-AF34-3338AFD886DF}" destId="{F332CBED-898E-684D-BDA3-99226DDE14AC}" srcOrd="0" destOrd="0" presId="urn:microsoft.com/office/officeart/2005/8/layout/cycle4"/>
    <dgm:cxn modelId="{0DFA9DF4-4FFD-2145-84D7-2F3AF99812DA}" type="presOf" srcId="{4DC28810-EA0F-F34F-A319-CD465AEE4670}" destId="{66878DF1-E23B-E74E-B68A-1BBFD0209D61}" srcOrd="0" destOrd="3" presId="urn:microsoft.com/office/officeart/2005/8/layout/cycle4"/>
    <dgm:cxn modelId="{753248F7-5A9A-3B45-BFBD-E724197BBCC3}" type="presOf" srcId="{FBC9348D-4147-5943-9D64-349E304DC135}" destId="{66878DF1-E23B-E74E-B68A-1BBFD0209D61}" srcOrd="0" destOrd="2" presId="urn:microsoft.com/office/officeart/2005/8/layout/cycle4"/>
    <dgm:cxn modelId="{981039F8-264A-2A4D-9042-324CF162BA2C}" srcId="{738ECD6C-D309-BD40-892B-120882B4A447}" destId="{B9F26CB0-4E6B-714C-BBC7-0DD502A4E9C9}" srcOrd="1" destOrd="0" parTransId="{38595872-554D-3148-8115-9A9BC95C5E61}" sibTransId="{3B47278E-908A-C648-B7D1-91B43DCFD828}"/>
    <dgm:cxn modelId="{653D56FC-4939-5344-8ACC-0515D5524909}" type="presOf" srcId="{F160F84C-4B75-9C4D-BA52-871861B745DA}" destId="{7C7B3AB3-710E-A442-B567-6DED056F1396}" srcOrd="0" destOrd="2" presId="urn:microsoft.com/office/officeart/2005/8/layout/cycle4"/>
    <dgm:cxn modelId="{71EFF9FF-80CA-9C46-83B9-1E6F005D2F96}" type="presOf" srcId="{627822A8-0D90-9543-9A8B-0119CCCBC5B1}" destId="{F7CC86EC-94FD-5C48-B282-0ABF76C324CD}" srcOrd="1" destOrd="4" presId="urn:microsoft.com/office/officeart/2005/8/layout/cycle4"/>
    <dgm:cxn modelId="{7E4F8CA0-3D43-6C4D-8BE8-45BD67EA4EEC}" type="presParOf" srcId="{7BEACA02-0D32-D14E-ABD6-ECA783836073}" destId="{CDE81787-11A2-AD4C-9850-0F56ACBBC840}" srcOrd="0" destOrd="0" presId="urn:microsoft.com/office/officeart/2005/8/layout/cycle4"/>
    <dgm:cxn modelId="{2FA4D3F8-B45C-0E4B-9D7A-285B1050D96C}" type="presParOf" srcId="{CDE81787-11A2-AD4C-9850-0F56ACBBC840}" destId="{B68A370D-0C4A-6440-B005-CFDF835F4B42}" srcOrd="0" destOrd="0" presId="urn:microsoft.com/office/officeart/2005/8/layout/cycle4"/>
    <dgm:cxn modelId="{0349A573-E548-4343-A6EF-0753AF135287}" type="presParOf" srcId="{B68A370D-0C4A-6440-B005-CFDF835F4B42}" destId="{FB1D14B2-A14B-B84D-ABC7-426742541547}" srcOrd="0" destOrd="0" presId="urn:microsoft.com/office/officeart/2005/8/layout/cycle4"/>
    <dgm:cxn modelId="{9F8CCA47-A406-6A4E-93DB-D1B0B10CFF4B}" type="presParOf" srcId="{B68A370D-0C4A-6440-B005-CFDF835F4B42}" destId="{F7C7E7C8-E9F2-F549-B9C1-594CDF15D513}" srcOrd="1" destOrd="0" presId="urn:microsoft.com/office/officeart/2005/8/layout/cycle4"/>
    <dgm:cxn modelId="{218FE62E-8E6E-3B44-9F12-29D949C806C8}" type="presParOf" srcId="{CDE81787-11A2-AD4C-9850-0F56ACBBC840}" destId="{F515E747-8BA8-284A-A1DE-C5740E754FDA}" srcOrd="1" destOrd="0" presId="urn:microsoft.com/office/officeart/2005/8/layout/cycle4"/>
    <dgm:cxn modelId="{63FF7CAC-8034-9447-AAA4-923A614E8BB2}" type="presParOf" srcId="{F515E747-8BA8-284A-A1DE-C5740E754FDA}" destId="{A7EB0887-B9BF-8644-BD7A-BF49A6C1E988}" srcOrd="0" destOrd="0" presId="urn:microsoft.com/office/officeart/2005/8/layout/cycle4"/>
    <dgm:cxn modelId="{ED8DCA4D-4231-A04F-9BA4-073A68E6BC42}" type="presParOf" srcId="{F515E747-8BA8-284A-A1DE-C5740E754FDA}" destId="{DED34793-7C2A-8A47-955B-C5C0A91B8244}" srcOrd="1" destOrd="0" presId="urn:microsoft.com/office/officeart/2005/8/layout/cycle4"/>
    <dgm:cxn modelId="{118A766D-6AB2-1942-B877-C5CFBAFCBB28}" type="presParOf" srcId="{CDE81787-11A2-AD4C-9850-0F56ACBBC840}" destId="{0C526C4B-580B-C042-8566-2A4F9AD082CA}" srcOrd="2" destOrd="0" presId="urn:microsoft.com/office/officeart/2005/8/layout/cycle4"/>
    <dgm:cxn modelId="{B59573E6-93F0-A246-97B7-0F703FFE4C9E}" type="presParOf" srcId="{0C526C4B-580B-C042-8566-2A4F9AD082CA}" destId="{66878DF1-E23B-E74E-B68A-1BBFD0209D61}" srcOrd="0" destOrd="0" presId="urn:microsoft.com/office/officeart/2005/8/layout/cycle4"/>
    <dgm:cxn modelId="{F099E292-611D-7745-A7B1-9FCC221015DD}" type="presParOf" srcId="{0C526C4B-580B-C042-8566-2A4F9AD082CA}" destId="{F7CC86EC-94FD-5C48-B282-0ABF76C324CD}" srcOrd="1" destOrd="0" presId="urn:microsoft.com/office/officeart/2005/8/layout/cycle4"/>
    <dgm:cxn modelId="{12D2EF4E-1445-C64F-B7FF-A58F251B8400}" type="presParOf" srcId="{CDE81787-11A2-AD4C-9850-0F56ACBBC840}" destId="{2D4FE05B-72D3-CC40-A9C6-BA6A092FD1D9}" srcOrd="3" destOrd="0" presId="urn:microsoft.com/office/officeart/2005/8/layout/cycle4"/>
    <dgm:cxn modelId="{6B4565CD-3F0E-6C45-977E-7B22548AAB99}" type="presParOf" srcId="{2D4FE05B-72D3-CC40-A9C6-BA6A092FD1D9}" destId="{7C7B3AB3-710E-A442-B567-6DED056F1396}" srcOrd="0" destOrd="0" presId="urn:microsoft.com/office/officeart/2005/8/layout/cycle4"/>
    <dgm:cxn modelId="{81872EFF-27D6-2346-9BCE-B7D2C425D092}" type="presParOf" srcId="{2D4FE05B-72D3-CC40-A9C6-BA6A092FD1D9}" destId="{2795E6B2-E166-DE46-A27C-339A52E98218}" srcOrd="1" destOrd="0" presId="urn:microsoft.com/office/officeart/2005/8/layout/cycle4"/>
    <dgm:cxn modelId="{33AC14D2-4BEA-F940-A943-4666A941702A}" type="presParOf" srcId="{CDE81787-11A2-AD4C-9850-0F56ACBBC840}" destId="{ADAACFE4-9049-904F-893F-EE2E195FBEAE}" srcOrd="4" destOrd="0" presId="urn:microsoft.com/office/officeart/2005/8/layout/cycle4"/>
    <dgm:cxn modelId="{D8C6A0FE-535B-EB4A-854A-610AF72BA4A3}" type="presParOf" srcId="{7BEACA02-0D32-D14E-ABD6-ECA783836073}" destId="{D751B002-ECF7-4847-9AEF-4473E161CF6A}" srcOrd="1" destOrd="0" presId="urn:microsoft.com/office/officeart/2005/8/layout/cycle4"/>
    <dgm:cxn modelId="{993E2003-4EB9-6947-B086-74ECE6488EDB}" type="presParOf" srcId="{D751B002-ECF7-4847-9AEF-4473E161CF6A}" destId="{315A2D6A-5C8E-2D4D-91CA-ABFC6A2E4334}" srcOrd="0" destOrd="0" presId="urn:microsoft.com/office/officeart/2005/8/layout/cycle4"/>
    <dgm:cxn modelId="{858C0E2C-F489-724A-849F-3C2D5BE052BF}" type="presParOf" srcId="{D751B002-ECF7-4847-9AEF-4473E161CF6A}" destId="{AA2C9715-1C49-124E-98EC-6E4603EA7D93}" srcOrd="1" destOrd="0" presId="urn:microsoft.com/office/officeart/2005/8/layout/cycle4"/>
    <dgm:cxn modelId="{8B448B72-BC3C-EC4A-8AD6-071FCC0F6998}" type="presParOf" srcId="{D751B002-ECF7-4847-9AEF-4473E161CF6A}" destId="{560E9136-2DFF-C146-A767-8AC83E97663E}" srcOrd="2" destOrd="0" presId="urn:microsoft.com/office/officeart/2005/8/layout/cycle4"/>
    <dgm:cxn modelId="{89873F8B-D5DF-2349-ABB4-23DCB3AB7B95}" type="presParOf" srcId="{D751B002-ECF7-4847-9AEF-4473E161CF6A}" destId="{F332CBED-898E-684D-BDA3-99226DDE14AC}" srcOrd="3" destOrd="0" presId="urn:microsoft.com/office/officeart/2005/8/layout/cycle4"/>
    <dgm:cxn modelId="{C12CB427-57BB-BA4F-91CF-A80BBB06C028}" type="presParOf" srcId="{D751B002-ECF7-4847-9AEF-4473E161CF6A}" destId="{17ECC1CC-5053-6D4F-8AAB-13CE1AE64869}" srcOrd="4" destOrd="0" presId="urn:microsoft.com/office/officeart/2005/8/layout/cycle4"/>
    <dgm:cxn modelId="{589B0E18-220F-D14F-B69A-1C86F6554620}" type="presParOf" srcId="{7BEACA02-0D32-D14E-ABD6-ECA783836073}" destId="{1EA81915-22B1-2A44-A86D-F6F0BCFDA75D}" srcOrd="2" destOrd="0" presId="urn:microsoft.com/office/officeart/2005/8/layout/cycle4"/>
    <dgm:cxn modelId="{8AA7C8FD-7E76-D741-A7ED-C0DE92062282}" type="presParOf" srcId="{7BEACA02-0D32-D14E-ABD6-ECA783836073}" destId="{BC0F1726-0291-CC4D-8D8D-089F113570DE}"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DE3C4D4-4793-CF44-9C15-21F9E07C076C}" type="doc">
      <dgm:prSet loTypeId="urn:microsoft.com/office/officeart/2005/8/layout/cycle4" loCatId="" qsTypeId="urn:microsoft.com/office/officeart/2005/8/quickstyle/simple1" qsCatId="simple" csTypeId="urn:microsoft.com/office/officeart/2005/8/colors/accent1_2" csCatId="accent1" phldr="1"/>
      <dgm:spPr/>
      <dgm:t>
        <a:bodyPr/>
        <a:lstStyle/>
        <a:p>
          <a:endParaRPr lang="en-US"/>
        </a:p>
      </dgm:t>
    </dgm:pt>
    <dgm:pt modelId="{76E658F6-7065-E14B-977F-8DF4A5D6F061}">
      <dgm:prSet phldrT="[Text]"/>
      <dgm:spPr>
        <a:solidFill>
          <a:schemeClr val="accent4">
            <a:lumMod val="75000"/>
          </a:schemeClr>
        </a:solidFill>
      </dgm:spPr>
      <dgm:t>
        <a:bodyPr/>
        <a:lstStyle/>
        <a:p>
          <a:pPr rtl="0"/>
          <a:r>
            <a:rPr lang="en-US" dirty="0">
              <a:latin typeface="Corbel" panose="020B0503020204020204" pitchFamily="34" charset="0"/>
            </a:rPr>
            <a:t>Performance Gap: Resource</a:t>
          </a:r>
        </a:p>
      </dgm:t>
    </dgm:pt>
    <dgm:pt modelId="{5D835A2D-B9AA-3B4C-8399-A7317090EB0D}" type="parTrans" cxnId="{60A93684-4D77-9E49-A46D-A4D3C1B7BC5F}">
      <dgm:prSet/>
      <dgm:spPr/>
      <dgm:t>
        <a:bodyPr/>
        <a:lstStyle/>
        <a:p>
          <a:endParaRPr lang="en-US"/>
        </a:p>
      </dgm:t>
    </dgm:pt>
    <dgm:pt modelId="{EA60427E-CA52-054B-800A-826F7D02340D}" type="sibTrans" cxnId="{60A93684-4D77-9E49-A46D-A4D3C1B7BC5F}">
      <dgm:prSet/>
      <dgm:spPr/>
      <dgm:t>
        <a:bodyPr/>
        <a:lstStyle/>
        <a:p>
          <a:endParaRPr lang="en-US"/>
        </a:p>
      </dgm:t>
    </dgm:pt>
    <dgm:pt modelId="{738ECD6C-D309-BD40-892B-120882B4A447}">
      <dgm:prSet phldrT="[Text]"/>
      <dgm:spPr>
        <a:solidFill>
          <a:schemeClr val="accent4">
            <a:lumMod val="60000"/>
            <a:lumOff val="40000"/>
          </a:schemeClr>
        </a:solidFill>
      </dgm:spPr>
      <dgm:t>
        <a:bodyPr/>
        <a:lstStyle/>
        <a:p>
          <a:pPr>
            <a:buNone/>
          </a:pPr>
          <a:r>
            <a:rPr lang="en-US" b="1" dirty="0">
              <a:latin typeface="Corbel" panose="020B0503020204020204" pitchFamily="34" charset="0"/>
            </a:rPr>
            <a:t>Target: Organizational</a:t>
          </a:r>
        </a:p>
        <a:p>
          <a:pPr>
            <a:buNone/>
          </a:pPr>
          <a:r>
            <a:rPr lang="en-US" b="1" dirty="0">
              <a:latin typeface="Corbel" panose="020B0503020204020204" pitchFamily="34" charset="0"/>
            </a:rPr>
            <a:t>Phase: arrogant and humble </a:t>
          </a:r>
          <a:endParaRPr lang="en-US" dirty="0">
            <a:latin typeface="Corbel" panose="020B0503020204020204" pitchFamily="34" charset="0"/>
          </a:endParaRPr>
        </a:p>
      </dgm:t>
    </dgm:pt>
    <dgm:pt modelId="{7698AB0B-5CAE-FF46-BE56-B1A43F7D1AE8}" type="parTrans" cxnId="{FBDA5919-6E7B-B54C-A692-7D35C44A1EBB}">
      <dgm:prSet/>
      <dgm:spPr/>
      <dgm:t>
        <a:bodyPr/>
        <a:lstStyle/>
        <a:p>
          <a:endParaRPr lang="en-US"/>
        </a:p>
      </dgm:t>
    </dgm:pt>
    <dgm:pt modelId="{540C599F-1246-A74D-977A-190E0053BFC4}" type="sibTrans" cxnId="{FBDA5919-6E7B-B54C-A692-7D35C44A1EBB}">
      <dgm:prSet/>
      <dgm:spPr/>
      <dgm:t>
        <a:bodyPr/>
        <a:lstStyle/>
        <a:p>
          <a:endParaRPr lang="en-US"/>
        </a:p>
      </dgm:t>
    </dgm:pt>
    <dgm:pt modelId="{44F8C1C0-54AC-4046-8334-1BD4410287FE}">
      <dgm:prSet phldrT="[Text]" custT="1"/>
      <dgm:spPr>
        <a:solidFill>
          <a:schemeClr val="accent4">
            <a:lumMod val="40000"/>
            <a:lumOff val="60000"/>
          </a:schemeClr>
        </a:solidFill>
      </dgm:spPr>
      <dgm:t>
        <a:bodyPr/>
        <a:lstStyle/>
        <a:p>
          <a:pPr rtl="0"/>
          <a:endParaRPr lang="en-US" sz="1400" b="1" dirty="0">
            <a:latin typeface="Corbel" panose="020B0503020204020204" pitchFamily="34" charset="0"/>
          </a:endParaRPr>
        </a:p>
        <a:p>
          <a:pPr rtl="0"/>
          <a:r>
            <a:rPr lang="en-US" sz="1400" b="1" dirty="0">
              <a:latin typeface="Corbel" panose="020B0503020204020204" pitchFamily="34" charset="0"/>
            </a:rPr>
            <a:t>Why I Chose This</a:t>
          </a:r>
          <a:r>
            <a:rPr lang="en-US" sz="1400" dirty="0">
              <a:latin typeface="Corbel" panose="020B0503020204020204" pitchFamily="34" charset="0"/>
            </a:rPr>
            <a:t>? </a:t>
          </a:r>
        </a:p>
        <a:p>
          <a:pPr rtl="0"/>
          <a:r>
            <a:rPr lang="en-US" sz="1400" dirty="0">
              <a:latin typeface="Corbel" panose="020B0503020204020204" pitchFamily="34" charset="0"/>
            </a:rPr>
            <a:t>I think documenting and taking an interest in the users is important not just as part of summative evaluation but to cure the disconnect between administrators and government  with families and kids</a:t>
          </a:r>
        </a:p>
      </dgm:t>
    </dgm:pt>
    <dgm:pt modelId="{D2F5B665-3E64-C442-B6DF-FB3A0CE52842}" type="parTrans" cxnId="{92A563A9-97D6-D14C-ACFA-51340F20A1FA}">
      <dgm:prSet/>
      <dgm:spPr/>
      <dgm:t>
        <a:bodyPr/>
        <a:lstStyle/>
        <a:p>
          <a:endParaRPr lang="en-US"/>
        </a:p>
      </dgm:t>
    </dgm:pt>
    <dgm:pt modelId="{549FE0D4-EBFC-5B4D-A037-6BF726A43671}" type="sibTrans" cxnId="{92A563A9-97D6-D14C-ACFA-51340F20A1FA}">
      <dgm:prSet/>
      <dgm:spPr/>
      <dgm:t>
        <a:bodyPr/>
        <a:lstStyle/>
        <a:p>
          <a:endParaRPr lang="en-US"/>
        </a:p>
      </dgm:t>
    </dgm:pt>
    <dgm:pt modelId="{7DE172E2-CB46-904E-B0D9-07DCE8DB5382}">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CA" sz="1200" b="1" noProof="0" dirty="0">
              <a:latin typeface="Corbel" panose="020B0503020204020204" pitchFamily="34" charset="0"/>
            </a:rPr>
            <a:t>Performance Objective</a:t>
          </a:r>
          <a:r>
            <a:rPr lang="en-CA" sz="1200" noProof="0" dirty="0">
              <a:latin typeface="Corbel" panose="020B0503020204020204" pitchFamily="34" charset="0"/>
            </a:rPr>
            <a:t>:</a:t>
          </a:r>
        </a:p>
      </dgm:t>
    </dgm:pt>
    <dgm:pt modelId="{4013E02A-C7E1-7044-A5D1-079E4E28E912}" type="parTrans" cxnId="{CF242693-A740-554F-8D98-B543A3CF00AD}">
      <dgm:prSet/>
      <dgm:spPr/>
      <dgm:t>
        <a:bodyPr/>
        <a:lstStyle/>
        <a:p>
          <a:endParaRPr lang="en-US"/>
        </a:p>
      </dgm:t>
    </dgm:pt>
    <dgm:pt modelId="{E5BE0693-D838-AB40-B11E-97A5567CADEF}" type="sibTrans" cxnId="{CF242693-A740-554F-8D98-B543A3CF00AD}">
      <dgm:prSet/>
      <dgm:spPr/>
      <dgm:t>
        <a:bodyPr/>
        <a:lstStyle/>
        <a:p>
          <a:endParaRPr lang="en-US"/>
        </a:p>
      </dgm:t>
    </dgm:pt>
    <dgm:pt modelId="{DC2B93E8-423D-7042-AF34-3338AFD886DF}">
      <dgm:prSet phldrT="[Text]" custT="1"/>
      <dgm:spPr>
        <a:solidFill>
          <a:schemeClr val="accent4"/>
        </a:solidFill>
      </dgm:spPr>
      <dgm:t>
        <a:bodyPr/>
        <a:lstStyle/>
        <a:p>
          <a:pPr rtl="0"/>
          <a:r>
            <a:rPr lang="en-US" sz="1600" b="1" dirty="0">
              <a:latin typeface="Corbel" panose="020B0503020204020204" pitchFamily="34" charset="0"/>
            </a:rPr>
            <a:t>Communication Medium</a:t>
          </a:r>
          <a:r>
            <a:rPr lang="en-US" sz="1600" dirty="0">
              <a:latin typeface="Corbel" panose="020B0503020204020204" pitchFamily="34" charset="0"/>
            </a:rPr>
            <a:t>: </a:t>
          </a:r>
        </a:p>
        <a:p>
          <a:pPr rtl="0"/>
          <a:r>
            <a:rPr lang="en-US" sz="1400" dirty="0">
              <a:latin typeface="Corbel" panose="020B0503020204020204" pitchFamily="34" charset="0"/>
            </a:rPr>
            <a:t>Online and over the phone</a:t>
          </a:r>
        </a:p>
        <a:p>
          <a:pPr rtl="0"/>
          <a:r>
            <a:rPr lang="en-US" sz="1400" dirty="0">
              <a:latin typeface="Corbel" panose="020B0503020204020204" pitchFamily="34" charset="0"/>
            </a:rPr>
            <a:t>Phone: personal, more detailed but </a:t>
          </a:r>
          <a:r>
            <a:rPr lang="en-US" sz="1400" dirty="0" err="1">
              <a:latin typeface="Corbel" panose="020B0503020204020204" pitchFamily="34" charset="0"/>
            </a:rPr>
            <a:t>labour</a:t>
          </a:r>
          <a:r>
            <a:rPr lang="en-US" sz="1400" dirty="0">
              <a:latin typeface="Corbel" panose="020B0503020204020204" pitchFamily="34" charset="0"/>
            </a:rPr>
            <a:t> intensive, verbal </a:t>
          </a:r>
          <a:r>
            <a:rPr lang="en-US" sz="1400" dirty="0" err="1">
              <a:latin typeface="Corbel" panose="020B0503020204020204" pitchFamily="34" charset="0"/>
            </a:rPr>
            <a:t>barriers,people</a:t>
          </a:r>
          <a:r>
            <a:rPr lang="en-US" sz="1400" dirty="0">
              <a:latin typeface="Corbel" panose="020B0503020204020204" pitchFamily="34" charset="0"/>
            </a:rPr>
            <a:t>-pleasing  suspicion</a:t>
          </a:r>
        </a:p>
        <a:p>
          <a:pPr rtl="0"/>
          <a:r>
            <a:rPr lang="en-US" sz="1400" dirty="0">
              <a:latin typeface="Corbel" panose="020B0503020204020204" pitchFamily="34" charset="0"/>
            </a:rPr>
            <a:t>Online: low participation but convenient</a:t>
          </a:r>
        </a:p>
      </dgm:t>
    </dgm:pt>
    <dgm:pt modelId="{00A3C911-1F3C-514C-AB8F-42F24876F6D6}" type="parTrans" cxnId="{FA9288AF-B2F7-C64E-A830-94AD1D03AFDE}">
      <dgm:prSet/>
      <dgm:spPr/>
      <dgm:t>
        <a:bodyPr/>
        <a:lstStyle/>
        <a:p>
          <a:endParaRPr lang="en-US"/>
        </a:p>
      </dgm:t>
    </dgm:pt>
    <dgm:pt modelId="{F9DAF324-E584-E443-863F-050303A75B68}" type="sibTrans" cxnId="{FA9288AF-B2F7-C64E-A830-94AD1D03AFDE}">
      <dgm:prSet/>
      <dgm:spPr/>
      <dgm:t>
        <a:bodyPr/>
        <a:lstStyle/>
        <a:p>
          <a:endParaRPr lang="en-US"/>
        </a:p>
      </dgm:t>
    </dgm:pt>
    <dgm:pt modelId="{AC8FC8AE-FDE7-ED40-8247-2E40328C3A55}">
      <dgm:prSet phldrT="[Text]">
        <dgm:style>
          <a:lnRef idx="0">
            <a:scrgbClr r="0" g="0" b="0"/>
          </a:lnRef>
          <a:fillRef idx="0">
            <a:scrgbClr r="0" g="0" b="0"/>
          </a:fillRef>
          <a:effectRef idx="0">
            <a:scrgbClr r="0" g="0" b="0"/>
          </a:effectRef>
          <a:fontRef idx="minor">
            <a:schemeClr val="dk1"/>
          </a:fontRef>
        </dgm:style>
      </dgm:prSet>
      <dgm:spPr>
        <a:noFill/>
        <a:ln>
          <a:noFill/>
        </a:ln>
      </dgm:spPr>
      <dgm:t>
        <a:bodyPr/>
        <a:lstStyle/>
        <a:p>
          <a:pPr rtl="0">
            <a:buNone/>
          </a:pPr>
          <a:endParaRPr lang="en-US" dirty="0">
            <a:latin typeface="Corbel" panose="020B0503020204020204" pitchFamily="34" charset="0"/>
          </a:endParaRPr>
        </a:p>
      </dgm:t>
    </dgm:pt>
    <dgm:pt modelId="{23CD818D-8655-CC4C-9C87-9C8B87F89E0F}" type="parTrans" cxnId="{F1C8A785-E06E-634E-94FA-108165C3B357}">
      <dgm:prSet/>
      <dgm:spPr/>
      <dgm:t>
        <a:bodyPr/>
        <a:lstStyle/>
        <a:p>
          <a:endParaRPr lang="en-US"/>
        </a:p>
      </dgm:t>
    </dgm:pt>
    <dgm:pt modelId="{13D8875A-2093-694B-840B-D8E01F883B64}" type="sibTrans" cxnId="{F1C8A785-E06E-634E-94FA-108165C3B357}">
      <dgm:prSet/>
      <dgm:spPr/>
      <dgm:t>
        <a:bodyPr/>
        <a:lstStyle/>
        <a:p>
          <a:endParaRPr lang="en-US"/>
        </a:p>
      </dgm:t>
    </dgm:pt>
    <dgm:pt modelId="{C211AB74-3BD9-564D-B23E-2C11D97BA469}">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US" sz="1600" b="1" dirty="0">
              <a:latin typeface="Corbel" panose="020B0503020204020204" pitchFamily="34" charset="0"/>
            </a:rPr>
            <a:t>Expectations:</a:t>
          </a:r>
          <a:endParaRPr lang="en-US" sz="1600" dirty="0">
            <a:latin typeface="Corbel" panose="020B0503020204020204" pitchFamily="34" charset="0"/>
          </a:endParaRPr>
        </a:p>
      </dgm:t>
    </dgm:pt>
    <dgm:pt modelId="{5BEA8BBE-C46E-3B40-9B07-8715E7F01FF8}" type="parTrans" cxnId="{7F14D748-A81E-0649-A373-3BF97E606684}">
      <dgm:prSet/>
      <dgm:spPr/>
      <dgm:t>
        <a:bodyPr/>
        <a:lstStyle/>
        <a:p>
          <a:endParaRPr lang="en-US"/>
        </a:p>
      </dgm:t>
    </dgm:pt>
    <dgm:pt modelId="{EBEE9C34-FA7C-164A-9AF3-853A860635F5}" type="sibTrans" cxnId="{7F14D748-A81E-0649-A373-3BF97E606684}">
      <dgm:prSet/>
      <dgm:spPr/>
      <dgm:t>
        <a:bodyPr/>
        <a:lstStyle/>
        <a:p>
          <a:endParaRPr lang="en-US"/>
        </a:p>
      </dgm:t>
    </dgm:pt>
    <dgm:pt modelId="{B9F26CB0-4E6B-714C-BBC7-0DD502A4E9C9}">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US" sz="1600" b="0" dirty="0">
              <a:latin typeface="Corbel" panose="020B0503020204020204" pitchFamily="34" charset="0"/>
            </a:rPr>
            <a:t>To be heard</a:t>
          </a:r>
        </a:p>
      </dgm:t>
    </dgm:pt>
    <dgm:pt modelId="{38595872-554D-3148-8115-9A9BC95C5E61}" type="parTrans" cxnId="{981039F8-264A-2A4D-9042-324CF162BA2C}">
      <dgm:prSet/>
      <dgm:spPr/>
      <dgm:t>
        <a:bodyPr/>
        <a:lstStyle/>
        <a:p>
          <a:endParaRPr lang="en-US"/>
        </a:p>
      </dgm:t>
    </dgm:pt>
    <dgm:pt modelId="{3B47278E-908A-C648-B7D1-91B43DCFD828}" type="sibTrans" cxnId="{981039F8-264A-2A4D-9042-324CF162BA2C}">
      <dgm:prSet/>
      <dgm:spPr/>
      <dgm:t>
        <a:bodyPr/>
        <a:lstStyle/>
        <a:p>
          <a:endParaRPr lang="en-US"/>
        </a:p>
      </dgm:t>
    </dgm:pt>
    <dgm:pt modelId="{E01EC7CA-489C-C24E-93AE-DE580C7E8B2B}">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marL="171450" indent="0" algn="l" rtl="0">
            <a:spcAft>
              <a:spcPct val="15000"/>
            </a:spcAft>
            <a:buNone/>
          </a:pPr>
          <a:r>
            <a:rPr lang="en-US" sz="1600" b="1" dirty="0">
              <a:latin typeface="Corbel" panose="020B0503020204020204" pitchFamily="34" charset="0"/>
            </a:rPr>
            <a:t>Problem it addresses</a:t>
          </a:r>
          <a:r>
            <a:rPr lang="en-US" sz="1600" dirty="0">
              <a:latin typeface="Corbel" panose="020B0503020204020204" pitchFamily="34" charset="0"/>
            </a:rPr>
            <a:t>: The need for a cultural shift in documenting and taking an interest in the users</a:t>
          </a:r>
          <a:endParaRPr lang="en-US" sz="1000" dirty="0">
            <a:latin typeface="Corbel" panose="020B0503020204020204" pitchFamily="34" charset="0"/>
          </a:endParaRPr>
        </a:p>
      </dgm:t>
    </dgm:pt>
    <dgm:pt modelId="{156ABB84-E1F3-FF4C-85BA-0235970BED83}" type="parTrans" cxnId="{67A5FB0C-ECE7-1D4B-950D-52658098DF8A}">
      <dgm:prSet/>
      <dgm:spPr/>
      <dgm:t>
        <a:bodyPr/>
        <a:lstStyle/>
        <a:p>
          <a:endParaRPr lang="en-US"/>
        </a:p>
      </dgm:t>
    </dgm:pt>
    <dgm:pt modelId="{65D52C04-6198-6D4B-8721-D17229D6BA6D}" type="sibTrans" cxnId="{67A5FB0C-ECE7-1D4B-950D-52658098DF8A}">
      <dgm:prSet/>
      <dgm:spPr/>
      <dgm:t>
        <a:bodyPr/>
        <a:lstStyle/>
        <a:p>
          <a:endParaRPr lang="en-US"/>
        </a:p>
      </dgm:t>
    </dgm:pt>
    <dgm:pt modelId="{189A0195-405F-F94B-AD6D-E6A4D7979C17}">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US" sz="1600" b="1" dirty="0">
              <a:latin typeface="Corbel" panose="020B0503020204020204" pitchFamily="34" charset="0"/>
            </a:rPr>
            <a:t>Information Available:</a:t>
          </a:r>
        </a:p>
      </dgm:t>
    </dgm:pt>
    <dgm:pt modelId="{5B5A19E2-B4D9-1C41-91FE-77ECF4F25531}" type="parTrans" cxnId="{C224F8AF-840D-D646-983C-3D2613DA5467}">
      <dgm:prSet/>
      <dgm:spPr/>
      <dgm:t>
        <a:bodyPr/>
        <a:lstStyle/>
        <a:p>
          <a:endParaRPr lang="en-US"/>
        </a:p>
      </dgm:t>
    </dgm:pt>
    <dgm:pt modelId="{E0480546-FCDD-6147-BF97-DBF6E6E4F4C1}" type="sibTrans" cxnId="{C224F8AF-840D-D646-983C-3D2613DA5467}">
      <dgm:prSet/>
      <dgm:spPr/>
      <dgm:t>
        <a:bodyPr/>
        <a:lstStyle/>
        <a:p>
          <a:endParaRPr lang="en-US"/>
        </a:p>
      </dgm:t>
    </dgm:pt>
    <dgm:pt modelId="{F160F84C-4B75-9C4D-BA52-871861B745DA}">
      <dgm:prSet phldrT="[Text]">
        <dgm:style>
          <a:lnRef idx="0">
            <a:scrgbClr r="0" g="0" b="0"/>
          </a:lnRef>
          <a:fillRef idx="0">
            <a:scrgbClr r="0" g="0" b="0"/>
          </a:fillRef>
          <a:effectRef idx="0">
            <a:scrgbClr r="0" g="0" b="0"/>
          </a:effectRef>
          <a:fontRef idx="minor">
            <a:schemeClr val="dk1"/>
          </a:fontRef>
        </dgm:style>
      </dgm:prSet>
      <dgm:spPr>
        <a:noFill/>
        <a:ln>
          <a:noFill/>
        </a:ln>
      </dgm:spPr>
      <dgm:t>
        <a:bodyPr/>
        <a:lstStyle/>
        <a:p>
          <a:pPr rtl="0">
            <a:buNone/>
          </a:pPr>
          <a:r>
            <a:rPr lang="en-US" dirty="0">
              <a:latin typeface="Corbel" panose="020B0503020204020204" pitchFamily="34" charset="0"/>
            </a:rPr>
            <a:t>z</a:t>
          </a:r>
        </a:p>
      </dgm:t>
    </dgm:pt>
    <dgm:pt modelId="{7D33EEA6-6BC1-4547-8C17-C26AF6EC3A68}" type="parTrans" cxnId="{158F6421-653F-7F40-88AE-039B949BB4F0}">
      <dgm:prSet/>
      <dgm:spPr/>
      <dgm:t>
        <a:bodyPr/>
        <a:lstStyle/>
        <a:p>
          <a:endParaRPr lang="en-US"/>
        </a:p>
      </dgm:t>
    </dgm:pt>
    <dgm:pt modelId="{8B2D67FD-0AE2-BF4B-B657-2422372FE65D}" type="sibTrans" cxnId="{158F6421-653F-7F40-88AE-039B949BB4F0}">
      <dgm:prSet/>
      <dgm:spPr/>
      <dgm:t>
        <a:bodyPr/>
        <a:lstStyle/>
        <a:p>
          <a:endParaRPr lang="en-US"/>
        </a:p>
      </dgm:t>
    </dgm:pt>
    <dgm:pt modelId="{26D1EA8F-9311-F447-AFE7-2AE78486A63A}">
      <dgm:prSet phldrT="[Text]">
        <dgm:style>
          <a:lnRef idx="0">
            <a:scrgbClr r="0" g="0" b="0"/>
          </a:lnRef>
          <a:fillRef idx="0">
            <a:scrgbClr r="0" g="0" b="0"/>
          </a:fillRef>
          <a:effectRef idx="0">
            <a:scrgbClr r="0" g="0" b="0"/>
          </a:effectRef>
          <a:fontRef idx="minor">
            <a:schemeClr val="dk1"/>
          </a:fontRef>
        </dgm:style>
      </dgm:prSet>
      <dgm:spPr>
        <a:noFill/>
        <a:ln>
          <a:noFill/>
        </a:ln>
      </dgm:spPr>
      <dgm:t>
        <a:bodyPr/>
        <a:lstStyle/>
        <a:p>
          <a:pPr rtl="0">
            <a:buNone/>
          </a:pPr>
          <a:endParaRPr lang="en-US" dirty="0">
            <a:latin typeface="Corbel" panose="020B0503020204020204" pitchFamily="34" charset="0"/>
          </a:endParaRPr>
        </a:p>
      </dgm:t>
    </dgm:pt>
    <dgm:pt modelId="{BB2647C4-75DF-7340-9270-62D541697E15}" type="parTrans" cxnId="{86912921-0024-8241-AA23-485B22A104A4}">
      <dgm:prSet/>
      <dgm:spPr/>
      <dgm:t>
        <a:bodyPr/>
        <a:lstStyle/>
        <a:p>
          <a:endParaRPr lang="en-US"/>
        </a:p>
      </dgm:t>
    </dgm:pt>
    <dgm:pt modelId="{2A5DBD8C-109B-8B40-A3F1-E3689CC0DA67}" type="sibTrans" cxnId="{86912921-0024-8241-AA23-485B22A104A4}">
      <dgm:prSet/>
      <dgm:spPr/>
      <dgm:t>
        <a:bodyPr/>
        <a:lstStyle/>
        <a:p>
          <a:endParaRPr lang="en-US"/>
        </a:p>
      </dgm:t>
    </dgm:pt>
    <dgm:pt modelId="{02E51902-142E-2B49-A6A4-5C62BC719078}">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US" sz="1600" b="0" dirty="0">
              <a:latin typeface="Corbel" panose="020B0503020204020204" pitchFamily="34" charset="0"/>
            </a:rPr>
            <a:t>How many options parents registered for and which choice they obtained in their hierarchal preference</a:t>
          </a:r>
        </a:p>
      </dgm:t>
    </dgm:pt>
    <dgm:pt modelId="{54F84829-C644-A148-A14E-8C515E59D668}" type="parTrans" cxnId="{D0F83E56-D7F1-364B-BC53-39A85874F747}">
      <dgm:prSet/>
      <dgm:spPr/>
      <dgm:t>
        <a:bodyPr/>
        <a:lstStyle/>
        <a:p>
          <a:endParaRPr lang="en-US"/>
        </a:p>
      </dgm:t>
    </dgm:pt>
    <dgm:pt modelId="{E944C2B3-86EE-4444-9F0D-5485B506BCD3}" type="sibTrans" cxnId="{D0F83E56-D7F1-364B-BC53-39A85874F747}">
      <dgm:prSet/>
      <dgm:spPr/>
      <dgm:t>
        <a:bodyPr/>
        <a:lstStyle/>
        <a:p>
          <a:endParaRPr lang="en-US"/>
        </a:p>
      </dgm:t>
    </dgm:pt>
    <dgm:pt modelId="{A851710E-5A05-9F47-AB4D-9C3F85E08E1C}">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CA" sz="1200" noProof="0" dirty="0">
              <a:latin typeface="Corbel" panose="020B0503020204020204" pitchFamily="34" charset="0"/>
            </a:rPr>
            <a:t>-Cultural shift where data is recorded and analyzed about parents and kids in the goal of understanding and improving performance and satisfaction. </a:t>
          </a:r>
        </a:p>
      </dgm:t>
    </dgm:pt>
    <dgm:pt modelId="{34232619-AB21-7C42-876F-8F53B99369FA}" type="parTrans" cxnId="{2428F7D2-3BC6-C647-A053-044045862643}">
      <dgm:prSet/>
      <dgm:spPr/>
      <dgm:t>
        <a:bodyPr/>
        <a:lstStyle/>
        <a:p>
          <a:endParaRPr lang="en-US"/>
        </a:p>
      </dgm:t>
    </dgm:pt>
    <dgm:pt modelId="{2A5642FD-FD12-A74C-AF5A-098560A84EAD}" type="sibTrans" cxnId="{2428F7D2-3BC6-C647-A053-044045862643}">
      <dgm:prSet/>
      <dgm:spPr/>
      <dgm:t>
        <a:bodyPr/>
        <a:lstStyle/>
        <a:p>
          <a:endParaRPr lang="en-US"/>
        </a:p>
      </dgm:t>
    </dgm:pt>
    <dgm:pt modelId="{7BEACA02-0D32-D14E-ABD6-ECA783836073}" type="pres">
      <dgm:prSet presAssocID="{0DE3C4D4-4793-CF44-9C15-21F9E07C076C}" presName="cycleMatrixDiagram" presStyleCnt="0">
        <dgm:presLayoutVars>
          <dgm:chMax val="1"/>
          <dgm:dir/>
          <dgm:animLvl val="lvl"/>
          <dgm:resizeHandles val="exact"/>
        </dgm:presLayoutVars>
      </dgm:prSet>
      <dgm:spPr/>
    </dgm:pt>
    <dgm:pt modelId="{CDE81787-11A2-AD4C-9850-0F56ACBBC840}" type="pres">
      <dgm:prSet presAssocID="{0DE3C4D4-4793-CF44-9C15-21F9E07C076C}" presName="children" presStyleCnt="0"/>
      <dgm:spPr/>
    </dgm:pt>
    <dgm:pt modelId="{B68A370D-0C4A-6440-B005-CFDF835F4B42}" type="pres">
      <dgm:prSet presAssocID="{0DE3C4D4-4793-CF44-9C15-21F9E07C076C}" presName="child1group" presStyleCnt="0"/>
      <dgm:spPr/>
    </dgm:pt>
    <dgm:pt modelId="{FB1D14B2-A14B-B84D-ABC7-426742541547}" type="pres">
      <dgm:prSet presAssocID="{0DE3C4D4-4793-CF44-9C15-21F9E07C076C}" presName="child1" presStyleLbl="bgAcc1" presStyleIdx="0" presStyleCnt="4" custScaleX="153366" custScaleY="107284" custLinFactNeighborX="-87884" custLinFactNeighborY="3733"/>
      <dgm:spPr/>
    </dgm:pt>
    <dgm:pt modelId="{F7C7E7C8-E9F2-F549-B9C1-594CDF15D513}" type="pres">
      <dgm:prSet presAssocID="{0DE3C4D4-4793-CF44-9C15-21F9E07C076C}" presName="child1Text" presStyleLbl="bgAcc1" presStyleIdx="0" presStyleCnt="4">
        <dgm:presLayoutVars>
          <dgm:bulletEnabled val="1"/>
        </dgm:presLayoutVars>
      </dgm:prSet>
      <dgm:spPr/>
    </dgm:pt>
    <dgm:pt modelId="{F515E747-8BA8-284A-A1DE-C5740E754FDA}" type="pres">
      <dgm:prSet presAssocID="{0DE3C4D4-4793-CF44-9C15-21F9E07C076C}" presName="child2group" presStyleCnt="0"/>
      <dgm:spPr/>
    </dgm:pt>
    <dgm:pt modelId="{A7EB0887-B9BF-8644-BD7A-BF49A6C1E988}" type="pres">
      <dgm:prSet presAssocID="{0DE3C4D4-4793-CF44-9C15-21F9E07C076C}" presName="child2" presStyleLbl="bgAcc1" presStyleIdx="1" presStyleCnt="4" custScaleX="205786" custScaleY="160040" custLinFactX="32330" custLinFactNeighborX="100000" custLinFactNeighborY="39274"/>
      <dgm:spPr/>
    </dgm:pt>
    <dgm:pt modelId="{DED34793-7C2A-8A47-955B-C5C0A91B8244}" type="pres">
      <dgm:prSet presAssocID="{0DE3C4D4-4793-CF44-9C15-21F9E07C076C}" presName="child2Text" presStyleLbl="bgAcc1" presStyleIdx="1" presStyleCnt="4">
        <dgm:presLayoutVars>
          <dgm:bulletEnabled val="1"/>
        </dgm:presLayoutVars>
      </dgm:prSet>
      <dgm:spPr/>
    </dgm:pt>
    <dgm:pt modelId="{0C526C4B-580B-C042-8566-2A4F9AD082CA}" type="pres">
      <dgm:prSet presAssocID="{0DE3C4D4-4793-CF44-9C15-21F9E07C076C}" presName="child3group" presStyleCnt="0"/>
      <dgm:spPr/>
    </dgm:pt>
    <dgm:pt modelId="{66878DF1-E23B-E74E-B68A-1BBFD0209D61}" type="pres">
      <dgm:prSet presAssocID="{0DE3C4D4-4793-CF44-9C15-21F9E07C076C}" presName="child3" presStyleLbl="bgAcc1" presStyleIdx="2" presStyleCnt="4" custScaleX="192124" custScaleY="153177" custLinFactX="10122" custLinFactNeighborX="100000" custLinFactNeighborY="-16564"/>
      <dgm:spPr/>
    </dgm:pt>
    <dgm:pt modelId="{F7CC86EC-94FD-5C48-B282-0ABF76C324CD}" type="pres">
      <dgm:prSet presAssocID="{0DE3C4D4-4793-CF44-9C15-21F9E07C076C}" presName="child3Text" presStyleLbl="bgAcc1" presStyleIdx="2" presStyleCnt="4">
        <dgm:presLayoutVars>
          <dgm:bulletEnabled val="1"/>
        </dgm:presLayoutVars>
      </dgm:prSet>
      <dgm:spPr/>
    </dgm:pt>
    <dgm:pt modelId="{2D4FE05B-72D3-CC40-A9C6-BA6A092FD1D9}" type="pres">
      <dgm:prSet presAssocID="{0DE3C4D4-4793-CF44-9C15-21F9E07C076C}" presName="child4group" presStyleCnt="0"/>
      <dgm:spPr/>
    </dgm:pt>
    <dgm:pt modelId="{7C7B3AB3-710E-A442-B567-6DED056F1396}" type="pres">
      <dgm:prSet presAssocID="{0DE3C4D4-4793-CF44-9C15-21F9E07C076C}" presName="child4" presStyleLbl="bgAcc1" presStyleIdx="3" presStyleCnt="4" custScaleX="188945" custScaleY="186923" custLinFactNeighborX="-91302" custLinFactNeighborY="-22255"/>
      <dgm:spPr/>
    </dgm:pt>
    <dgm:pt modelId="{2795E6B2-E166-DE46-A27C-339A52E98218}" type="pres">
      <dgm:prSet presAssocID="{0DE3C4D4-4793-CF44-9C15-21F9E07C076C}" presName="child4Text" presStyleLbl="bgAcc1" presStyleIdx="3" presStyleCnt="4">
        <dgm:presLayoutVars>
          <dgm:bulletEnabled val="1"/>
        </dgm:presLayoutVars>
      </dgm:prSet>
      <dgm:spPr/>
    </dgm:pt>
    <dgm:pt modelId="{ADAACFE4-9049-904F-893F-EE2E195FBEAE}" type="pres">
      <dgm:prSet presAssocID="{0DE3C4D4-4793-CF44-9C15-21F9E07C076C}" presName="childPlaceholder" presStyleCnt="0"/>
      <dgm:spPr/>
    </dgm:pt>
    <dgm:pt modelId="{D751B002-ECF7-4847-9AEF-4473E161CF6A}" type="pres">
      <dgm:prSet presAssocID="{0DE3C4D4-4793-CF44-9C15-21F9E07C076C}" presName="circle" presStyleCnt="0"/>
      <dgm:spPr/>
    </dgm:pt>
    <dgm:pt modelId="{315A2D6A-5C8E-2D4D-91CA-ABFC6A2E4334}" type="pres">
      <dgm:prSet presAssocID="{0DE3C4D4-4793-CF44-9C15-21F9E07C076C}" presName="quadrant1" presStyleLbl="node1" presStyleIdx="0" presStyleCnt="4" custScaleX="166494" custScaleY="137827" custLinFactNeighborX="-15072" custLinFactNeighborY="-8694">
        <dgm:presLayoutVars>
          <dgm:chMax val="1"/>
          <dgm:bulletEnabled val="1"/>
        </dgm:presLayoutVars>
      </dgm:prSet>
      <dgm:spPr/>
    </dgm:pt>
    <dgm:pt modelId="{AA2C9715-1C49-124E-98EC-6E4603EA7D93}" type="pres">
      <dgm:prSet presAssocID="{0DE3C4D4-4793-CF44-9C15-21F9E07C076C}" presName="quadrant2" presStyleLbl="node1" presStyleIdx="1" presStyleCnt="4" custScaleX="161007" custScaleY="136723" custLinFactNeighborX="43315" custLinFactNeighborY="-9571">
        <dgm:presLayoutVars>
          <dgm:chMax val="1"/>
          <dgm:bulletEnabled val="1"/>
        </dgm:presLayoutVars>
      </dgm:prSet>
      <dgm:spPr/>
    </dgm:pt>
    <dgm:pt modelId="{560E9136-2DFF-C146-A767-8AC83E97663E}" type="pres">
      <dgm:prSet presAssocID="{0DE3C4D4-4793-CF44-9C15-21F9E07C076C}" presName="quadrant3" presStyleLbl="node1" presStyleIdx="2" presStyleCnt="4" custScaleX="173462" custScaleY="122136" custLinFactNeighborX="36735" custLinFactNeighborY="15945">
        <dgm:presLayoutVars>
          <dgm:chMax val="1"/>
          <dgm:bulletEnabled val="1"/>
        </dgm:presLayoutVars>
      </dgm:prSet>
      <dgm:spPr/>
    </dgm:pt>
    <dgm:pt modelId="{F332CBED-898E-684D-BDA3-99226DDE14AC}" type="pres">
      <dgm:prSet presAssocID="{0DE3C4D4-4793-CF44-9C15-21F9E07C076C}" presName="quadrant4" presStyleLbl="node1" presStyleIdx="3" presStyleCnt="4" custScaleX="151569" custScaleY="125893" custLinFactNeighborX="-21383" custLinFactNeighborY="16858">
        <dgm:presLayoutVars>
          <dgm:chMax val="1"/>
          <dgm:bulletEnabled val="1"/>
        </dgm:presLayoutVars>
      </dgm:prSet>
      <dgm:spPr/>
    </dgm:pt>
    <dgm:pt modelId="{17ECC1CC-5053-6D4F-8AAB-13CE1AE64869}" type="pres">
      <dgm:prSet presAssocID="{0DE3C4D4-4793-CF44-9C15-21F9E07C076C}" presName="quadrantPlaceholder" presStyleCnt="0"/>
      <dgm:spPr/>
    </dgm:pt>
    <dgm:pt modelId="{1EA81915-22B1-2A44-A86D-F6F0BCFDA75D}" type="pres">
      <dgm:prSet presAssocID="{0DE3C4D4-4793-CF44-9C15-21F9E07C076C}" presName="center1" presStyleLbl="fgShp" presStyleIdx="0" presStyleCnt="2"/>
      <dgm:spPr/>
    </dgm:pt>
    <dgm:pt modelId="{BC0F1726-0291-CC4D-8D8D-089F113570DE}" type="pres">
      <dgm:prSet presAssocID="{0DE3C4D4-4793-CF44-9C15-21F9E07C076C}" presName="center2" presStyleLbl="fgShp" presStyleIdx="1" presStyleCnt="2"/>
      <dgm:spPr/>
    </dgm:pt>
  </dgm:ptLst>
  <dgm:cxnLst>
    <dgm:cxn modelId="{64DDA002-2302-1846-8DE2-C815C34315D8}" type="presOf" srcId="{7DE172E2-CB46-904E-B0D9-07DCE8DB5382}" destId="{66878DF1-E23B-E74E-B68A-1BBFD0209D61}" srcOrd="0" destOrd="0" presId="urn:microsoft.com/office/officeart/2005/8/layout/cycle4"/>
    <dgm:cxn modelId="{67A5FB0C-ECE7-1D4B-950D-52658098DF8A}" srcId="{76E658F6-7065-E14B-977F-8DF4A5D6F061}" destId="{E01EC7CA-489C-C24E-93AE-DE580C7E8B2B}" srcOrd="0" destOrd="0" parTransId="{156ABB84-E1F3-FF4C-85BA-0235970BED83}" sibTransId="{65D52C04-6198-6D4B-8721-D17229D6BA6D}"/>
    <dgm:cxn modelId="{FAA8800D-004B-984B-AB23-0F002E1AE8FA}" type="presOf" srcId="{76E658F6-7065-E14B-977F-8DF4A5D6F061}" destId="{315A2D6A-5C8E-2D4D-91CA-ABFC6A2E4334}" srcOrd="0" destOrd="0" presId="urn:microsoft.com/office/officeart/2005/8/layout/cycle4"/>
    <dgm:cxn modelId="{326B6B16-A3D9-7B4E-B550-DBCF551FBB4C}" type="presOf" srcId="{0DE3C4D4-4793-CF44-9C15-21F9E07C076C}" destId="{7BEACA02-0D32-D14E-ABD6-ECA783836073}" srcOrd="0" destOrd="0" presId="urn:microsoft.com/office/officeart/2005/8/layout/cycle4"/>
    <dgm:cxn modelId="{6625DD17-61D9-3846-96BE-454768BE7283}" type="presOf" srcId="{02E51902-142E-2B49-A6A4-5C62BC719078}" destId="{DED34793-7C2A-8A47-955B-C5C0A91B8244}" srcOrd="1" destOrd="3" presId="urn:microsoft.com/office/officeart/2005/8/layout/cycle4"/>
    <dgm:cxn modelId="{08A6FC17-8A9C-D74E-B8E6-917F919B71F5}" type="presOf" srcId="{AC8FC8AE-FDE7-ED40-8247-2E40328C3A55}" destId="{2795E6B2-E166-DE46-A27C-339A52E98218}" srcOrd="1" destOrd="0" presId="urn:microsoft.com/office/officeart/2005/8/layout/cycle4"/>
    <dgm:cxn modelId="{FBDA5919-6E7B-B54C-A692-7D35C44A1EBB}" srcId="{0DE3C4D4-4793-CF44-9C15-21F9E07C076C}" destId="{738ECD6C-D309-BD40-892B-120882B4A447}" srcOrd="1" destOrd="0" parTransId="{7698AB0B-5CAE-FF46-BE56-B1A43F7D1AE8}" sibTransId="{540C599F-1246-A74D-977A-190E0053BFC4}"/>
    <dgm:cxn modelId="{86912921-0024-8241-AA23-485B22A104A4}" srcId="{DC2B93E8-423D-7042-AF34-3338AFD886DF}" destId="{26D1EA8F-9311-F447-AFE7-2AE78486A63A}" srcOrd="1" destOrd="0" parTransId="{BB2647C4-75DF-7340-9270-62D541697E15}" sibTransId="{2A5DBD8C-109B-8B40-A3F1-E3689CC0DA67}"/>
    <dgm:cxn modelId="{158F6421-653F-7F40-88AE-039B949BB4F0}" srcId="{DC2B93E8-423D-7042-AF34-3338AFD886DF}" destId="{F160F84C-4B75-9C4D-BA52-871861B745DA}" srcOrd="2" destOrd="0" parTransId="{7D33EEA6-6BC1-4547-8C17-C26AF6EC3A68}" sibTransId="{8B2D67FD-0AE2-BF4B-B657-2422372FE65D}"/>
    <dgm:cxn modelId="{B53BE728-71F8-5C4F-B6DB-185CEE70D396}" type="presOf" srcId="{A851710E-5A05-9F47-AB4D-9C3F85E08E1C}" destId="{F7CC86EC-94FD-5C48-B282-0ABF76C324CD}" srcOrd="1" destOrd="1" presId="urn:microsoft.com/office/officeart/2005/8/layout/cycle4"/>
    <dgm:cxn modelId="{8A9FA329-EC39-724A-81EE-C426F1549024}" type="presOf" srcId="{738ECD6C-D309-BD40-892B-120882B4A447}" destId="{AA2C9715-1C49-124E-98EC-6E4603EA7D93}" srcOrd="0" destOrd="0" presId="urn:microsoft.com/office/officeart/2005/8/layout/cycle4"/>
    <dgm:cxn modelId="{A49D4441-6938-BA44-974D-DF61EB036EBE}" type="presOf" srcId="{B9F26CB0-4E6B-714C-BBC7-0DD502A4E9C9}" destId="{DED34793-7C2A-8A47-955B-C5C0A91B8244}" srcOrd="1" destOrd="1" presId="urn:microsoft.com/office/officeart/2005/8/layout/cycle4"/>
    <dgm:cxn modelId="{7F14D748-A81E-0649-A373-3BF97E606684}" srcId="{738ECD6C-D309-BD40-892B-120882B4A447}" destId="{C211AB74-3BD9-564D-B23E-2C11D97BA469}" srcOrd="0" destOrd="0" parTransId="{5BEA8BBE-C46E-3B40-9B07-8715E7F01FF8}" sibTransId="{EBEE9C34-FA7C-164A-9AF3-853A860635F5}"/>
    <dgm:cxn modelId="{6055A04B-E29E-5043-A435-ABF324BFBAAA}" type="presOf" srcId="{26D1EA8F-9311-F447-AFE7-2AE78486A63A}" destId="{2795E6B2-E166-DE46-A27C-339A52E98218}" srcOrd="1" destOrd="1" presId="urn:microsoft.com/office/officeart/2005/8/layout/cycle4"/>
    <dgm:cxn modelId="{6919424D-32C7-5143-A36F-1CE842883D34}" type="presOf" srcId="{AC8FC8AE-FDE7-ED40-8247-2E40328C3A55}" destId="{7C7B3AB3-710E-A442-B567-6DED056F1396}" srcOrd="0" destOrd="0" presId="urn:microsoft.com/office/officeart/2005/8/layout/cycle4"/>
    <dgm:cxn modelId="{D0F83E56-D7F1-364B-BC53-39A85874F747}" srcId="{738ECD6C-D309-BD40-892B-120882B4A447}" destId="{02E51902-142E-2B49-A6A4-5C62BC719078}" srcOrd="3" destOrd="0" parTransId="{54F84829-C644-A148-A14E-8C515E59D668}" sibTransId="{E944C2B3-86EE-4444-9F0D-5485B506BCD3}"/>
    <dgm:cxn modelId="{0238C569-A89C-744C-8CEA-39C587EA6ACF}" type="presOf" srcId="{E01EC7CA-489C-C24E-93AE-DE580C7E8B2B}" destId="{FB1D14B2-A14B-B84D-ABC7-426742541547}" srcOrd="0" destOrd="0" presId="urn:microsoft.com/office/officeart/2005/8/layout/cycle4"/>
    <dgm:cxn modelId="{5789FA6D-76C9-604F-9DA3-4C8194160116}" type="presOf" srcId="{E01EC7CA-489C-C24E-93AE-DE580C7E8B2B}" destId="{F7C7E7C8-E9F2-F549-B9C1-594CDF15D513}" srcOrd="1" destOrd="0" presId="urn:microsoft.com/office/officeart/2005/8/layout/cycle4"/>
    <dgm:cxn modelId="{BB214677-0E83-CF43-8173-E5E97438B3CF}" type="presOf" srcId="{A851710E-5A05-9F47-AB4D-9C3F85E08E1C}" destId="{66878DF1-E23B-E74E-B68A-1BBFD0209D61}" srcOrd="0" destOrd="1" presId="urn:microsoft.com/office/officeart/2005/8/layout/cycle4"/>
    <dgm:cxn modelId="{65A6437A-B31C-1D47-B4E9-9666C5B7F62C}" type="presOf" srcId="{189A0195-405F-F94B-AD6D-E6A4D7979C17}" destId="{DED34793-7C2A-8A47-955B-C5C0A91B8244}" srcOrd="1" destOrd="2" presId="urn:microsoft.com/office/officeart/2005/8/layout/cycle4"/>
    <dgm:cxn modelId="{0BFF3B7D-75C1-DD4E-B0D8-E1DF5C14A051}" type="presOf" srcId="{C211AB74-3BD9-564D-B23E-2C11D97BA469}" destId="{DED34793-7C2A-8A47-955B-C5C0A91B8244}" srcOrd="1" destOrd="0" presId="urn:microsoft.com/office/officeart/2005/8/layout/cycle4"/>
    <dgm:cxn modelId="{CC6B3F80-EE32-444D-B6E1-89E57E7F1275}" type="presOf" srcId="{7DE172E2-CB46-904E-B0D9-07DCE8DB5382}" destId="{F7CC86EC-94FD-5C48-B282-0ABF76C324CD}" srcOrd="1" destOrd="0" presId="urn:microsoft.com/office/officeart/2005/8/layout/cycle4"/>
    <dgm:cxn modelId="{60A93684-4D77-9E49-A46D-A4D3C1B7BC5F}" srcId="{0DE3C4D4-4793-CF44-9C15-21F9E07C076C}" destId="{76E658F6-7065-E14B-977F-8DF4A5D6F061}" srcOrd="0" destOrd="0" parTransId="{5D835A2D-B9AA-3B4C-8399-A7317090EB0D}" sibTransId="{EA60427E-CA52-054B-800A-826F7D02340D}"/>
    <dgm:cxn modelId="{F1C8A785-E06E-634E-94FA-108165C3B357}" srcId="{DC2B93E8-423D-7042-AF34-3338AFD886DF}" destId="{AC8FC8AE-FDE7-ED40-8247-2E40328C3A55}" srcOrd="0" destOrd="0" parTransId="{23CD818D-8655-CC4C-9C87-9C8B87F89E0F}" sibTransId="{13D8875A-2093-694B-840B-D8E01F883B64}"/>
    <dgm:cxn modelId="{DD91468D-F48E-8C47-9BAA-40C1FF0043E0}" type="presOf" srcId="{189A0195-405F-F94B-AD6D-E6A4D7979C17}" destId="{A7EB0887-B9BF-8644-BD7A-BF49A6C1E988}" srcOrd="0" destOrd="2" presId="urn:microsoft.com/office/officeart/2005/8/layout/cycle4"/>
    <dgm:cxn modelId="{CF242693-A740-554F-8D98-B543A3CF00AD}" srcId="{44F8C1C0-54AC-4046-8334-1BD4410287FE}" destId="{7DE172E2-CB46-904E-B0D9-07DCE8DB5382}" srcOrd="0" destOrd="0" parTransId="{4013E02A-C7E1-7044-A5D1-079E4E28E912}" sibTransId="{E5BE0693-D838-AB40-B11E-97A5567CADEF}"/>
    <dgm:cxn modelId="{B27791A4-1C3A-6D44-A2BC-CCDA4FE991ED}" type="presOf" srcId="{B9F26CB0-4E6B-714C-BBC7-0DD502A4E9C9}" destId="{A7EB0887-B9BF-8644-BD7A-BF49A6C1E988}" srcOrd="0" destOrd="1" presId="urn:microsoft.com/office/officeart/2005/8/layout/cycle4"/>
    <dgm:cxn modelId="{92A563A9-97D6-D14C-ACFA-51340F20A1FA}" srcId="{0DE3C4D4-4793-CF44-9C15-21F9E07C076C}" destId="{44F8C1C0-54AC-4046-8334-1BD4410287FE}" srcOrd="2" destOrd="0" parTransId="{D2F5B665-3E64-C442-B6DF-FB3A0CE52842}" sibTransId="{549FE0D4-EBFC-5B4D-A037-6BF726A43671}"/>
    <dgm:cxn modelId="{FA9288AF-B2F7-C64E-A830-94AD1D03AFDE}" srcId="{0DE3C4D4-4793-CF44-9C15-21F9E07C076C}" destId="{DC2B93E8-423D-7042-AF34-3338AFD886DF}" srcOrd="3" destOrd="0" parTransId="{00A3C911-1F3C-514C-AB8F-42F24876F6D6}" sibTransId="{F9DAF324-E584-E443-863F-050303A75B68}"/>
    <dgm:cxn modelId="{C224F8AF-840D-D646-983C-3D2613DA5467}" srcId="{738ECD6C-D309-BD40-892B-120882B4A447}" destId="{189A0195-405F-F94B-AD6D-E6A4D7979C17}" srcOrd="2" destOrd="0" parTransId="{5B5A19E2-B4D9-1C41-91FE-77ECF4F25531}" sibTransId="{E0480546-FCDD-6147-BF97-DBF6E6E4F4C1}"/>
    <dgm:cxn modelId="{8EBF03B4-EFD5-774B-8A6D-A93DAE59D95E}" type="presOf" srcId="{02E51902-142E-2B49-A6A4-5C62BC719078}" destId="{A7EB0887-B9BF-8644-BD7A-BF49A6C1E988}" srcOrd="0" destOrd="3" presId="urn:microsoft.com/office/officeart/2005/8/layout/cycle4"/>
    <dgm:cxn modelId="{86E5DBCC-04F8-1F4E-87A0-EDA58E150109}" type="presOf" srcId="{44F8C1C0-54AC-4046-8334-1BD4410287FE}" destId="{560E9136-2DFF-C146-A767-8AC83E97663E}" srcOrd="0" destOrd="0" presId="urn:microsoft.com/office/officeart/2005/8/layout/cycle4"/>
    <dgm:cxn modelId="{2428F7D2-3BC6-C647-A053-044045862643}" srcId="{44F8C1C0-54AC-4046-8334-1BD4410287FE}" destId="{A851710E-5A05-9F47-AB4D-9C3F85E08E1C}" srcOrd="1" destOrd="0" parTransId="{34232619-AB21-7C42-876F-8F53B99369FA}" sibTransId="{2A5642FD-FD12-A74C-AF5A-098560A84EAD}"/>
    <dgm:cxn modelId="{21EE64D3-E88F-5040-A4EE-D58ADF904025}" type="presOf" srcId="{F160F84C-4B75-9C4D-BA52-871861B745DA}" destId="{2795E6B2-E166-DE46-A27C-339A52E98218}" srcOrd="1" destOrd="2" presId="urn:microsoft.com/office/officeart/2005/8/layout/cycle4"/>
    <dgm:cxn modelId="{ECD649D9-DDE9-AE4C-A35D-8318C901A03E}" type="presOf" srcId="{C211AB74-3BD9-564D-B23E-2C11D97BA469}" destId="{A7EB0887-B9BF-8644-BD7A-BF49A6C1E988}" srcOrd="0" destOrd="0" presId="urn:microsoft.com/office/officeart/2005/8/layout/cycle4"/>
    <dgm:cxn modelId="{3B05A2E8-AE96-2042-9928-1C6791CAEDDD}" type="presOf" srcId="{26D1EA8F-9311-F447-AFE7-2AE78486A63A}" destId="{7C7B3AB3-710E-A442-B567-6DED056F1396}" srcOrd="0" destOrd="1" presId="urn:microsoft.com/office/officeart/2005/8/layout/cycle4"/>
    <dgm:cxn modelId="{6E8733EA-5CCB-764C-990E-330D18B1605F}" type="presOf" srcId="{DC2B93E8-423D-7042-AF34-3338AFD886DF}" destId="{F332CBED-898E-684D-BDA3-99226DDE14AC}" srcOrd="0" destOrd="0" presId="urn:microsoft.com/office/officeart/2005/8/layout/cycle4"/>
    <dgm:cxn modelId="{981039F8-264A-2A4D-9042-324CF162BA2C}" srcId="{738ECD6C-D309-BD40-892B-120882B4A447}" destId="{B9F26CB0-4E6B-714C-BBC7-0DD502A4E9C9}" srcOrd="1" destOrd="0" parTransId="{38595872-554D-3148-8115-9A9BC95C5E61}" sibTransId="{3B47278E-908A-C648-B7D1-91B43DCFD828}"/>
    <dgm:cxn modelId="{653D56FC-4939-5344-8ACC-0515D5524909}" type="presOf" srcId="{F160F84C-4B75-9C4D-BA52-871861B745DA}" destId="{7C7B3AB3-710E-A442-B567-6DED056F1396}" srcOrd="0" destOrd="2" presId="urn:microsoft.com/office/officeart/2005/8/layout/cycle4"/>
    <dgm:cxn modelId="{7E4F8CA0-3D43-6C4D-8BE8-45BD67EA4EEC}" type="presParOf" srcId="{7BEACA02-0D32-D14E-ABD6-ECA783836073}" destId="{CDE81787-11A2-AD4C-9850-0F56ACBBC840}" srcOrd="0" destOrd="0" presId="urn:microsoft.com/office/officeart/2005/8/layout/cycle4"/>
    <dgm:cxn modelId="{2FA4D3F8-B45C-0E4B-9D7A-285B1050D96C}" type="presParOf" srcId="{CDE81787-11A2-AD4C-9850-0F56ACBBC840}" destId="{B68A370D-0C4A-6440-B005-CFDF835F4B42}" srcOrd="0" destOrd="0" presId="urn:microsoft.com/office/officeart/2005/8/layout/cycle4"/>
    <dgm:cxn modelId="{0349A573-E548-4343-A6EF-0753AF135287}" type="presParOf" srcId="{B68A370D-0C4A-6440-B005-CFDF835F4B42}" destId="{FB1D14B2-A14B-B84D-ABC7-426742541547}" srcOrd="0" destOrd="0" presId="urn:microsoft.com/office/officeart/2005/8/layout/cycle4"/>
    <dgm:cxn modelId="{9F8CCA47-A406-6A4E-93DB-D1B0B10CFF4B}" type="presParOf" srcId="{B68A370D-0C4A-6440-B005-CFDF835F4B42}" destId="{F7C7E7C8-E9F2-F549-B9C1-594CDF15D513}" srcOrd="1" destOrd="0" presId="urn:microsoft.com/office/officeart/2005/8/layout/cycle4"/>
    <dgm:cxn modelId="{218FE62E-8E6E-3B44-9F12-29D949C806C8}" type="presParOf" srcId="{CDE81787-11A2-AD4C-9850-0F56ACBBC840}" destId="{F515E747-8BA8-284A-A1DE-C5740E754FDA}" srcOrd="1" destOrd="0" presId="urn:microsoft.com/office/officeart/2005/8/layout/cycle4"/>
    <dgm:cxn modelId="{63FF7CAC-8034-9447-AAA4-923A614E8BB2}" type="presParOf" srcId="{F515E747-8BA8-284A-A1DE-C5740E754FDA}" destId="{A7EB0887-B9BF-8644-BD7A-BF49A6C1E988}" srcOrd="0" destOrd="0" presId="urn:microsoft.com/office/officeart/2005/8/layout/cycle4"/>
    <dgm:cxn modelId="{ED8DCA4D-4231-A04F-9BA4-073A68E6BC42}" type="presParOf" srcId="{F515E747-8BA8-284A-A1DE-C5740E754FDA}" destId="{DED34793-7C2A-8A47-955B-C5C0A91B8244}" srcOrd="1" destOrd="0" presId="urn:microsoft.com/office/officeart/2005/8/layout/cycle4"/>
    <dgm:cxn modelId="{118A766D-6AB2-1942-B877-C5CFBAFCBB28}" type="presParOf" srcId="{CDE81787-11A2-AD4C-9850-0F56ACBBC840}" destId="{0C526C4B-580B-C042-8566-2A4F9AD082CA}" srcOrd="2" destOrd="0" presId="urn:microsoft.com/office/officeart/2005/8/layout/cycle4"/>
    <dgm:cxn modelId="{B59573E6-93F0-A246-97B7-0F703FFE4C9E}" type="presParOf" srcId="{0C526C4B-580B-C042-8566-2A4F9AD082CA}" destId="{66878DF1-E23B-E74E-B68A-1BBFD0209D61}" srcOrd="0" destOrd="0" presId="urn:microsoft.com/office/officeart/2005/8/layout/cycle4"/>
    <dgm:cxn modelId="{F099E292-611D-7745-A7B1-9FCC221015DD}" type="presParOf" srcId="{0C526C4B-580B-C042-8566-2A4F9AD082CA}" destId="{F7CC86EC-94FD-5C48-B282-0ABF76C324CD}" srcOrd="1" destOrd="0" presId="urn:microsoft.com/office/officeart/2005/8/layout/cycle4"/>
    <dgm:cxn modelId="{12D2EF4E-1445-C64F-B7FF-A58F251B8400}" type="presParOf" srcId="{CDE81787-11A2-AD4C-9850-0F56ACBBC840}" destId="{2D4FE05B-72D3-CC40-A9C6-BA6A092FD1D9}" srcOrd="3" destOrd="0" presId="urn:microsoft.com/office/officeart/2005/8/layout/cycle4"/>
    <dgm:cxn modelId="{6B4565CD-3F0E-6C45-977E-7B22548AAB99}" type="presParOf" srcId="{2D4FE05B-72D3-CC40-A9C6-BA6A092FD1D9}" destId="{7C7B3AB3-710E-A442-B567-6DED056F1396}" srcOrd="0" destOrd="0" presId="urn:microsoft.com/office/officeart/2005/8/layout/cycle4"/>
    <dgm:cxn modelId="{81872EFF-27D6-2346-9BCE-B7D2C425D092}" type="presParOf" srcId="{2D4FE05B-72D3-CC40-A9C6-BA6A092FD1D9}" destId="{2795E6B2-E166-DE46-A27C-339A52E98218}" srcOrd="1" destOrd="0" presId="urn:microsoft.com/office/officeart/2005/8/layout/cycle4"/>
    <dgm:cxn modelId="{33AC14D2-4BEA-F940-A943-4666A941702A}" type="presParOf" srcId="{CDE81787-11A2-AD4C-9850-0F56ACBBC840}" destId="{ADAACFE4-9049-904F-893F-EE2E195FBEAE}" srcOrd="4" destOrd="0" presId="urn:microsoft.com/office/officeart/2005/8/layout/cycle4"/>
    <dgm:cxn modelId="{D8C6A0FE-535B-EB4A-854A-610AF72BA4A3}" type="presParOf" srcId="{7BEACA02-0D32-D14E-ABD6-ECA783836073}" destId="{D751B002-ECF7-4847-9AEF-4473E161CF6A}" srcOrd="1" destOrd="0" presId="urn:microsoft.com/office/officeart/2005/8/layout/cycle4"/>
    <dgm:cxn modelId="{993E2003-4EB9-6947-B086-74ECE6488EDB}" type="presParOf" srcId="{D751B002-ECF7-4847-9AEF-4473E161CF6A}" destId="{315A2D6A-5C8E-2D4D-91CA-ABFC6A2E4334}" srcOrd="0" destOrd="0" presId="urn:microsoft.com/office/officeart/2005/8/layout/cycle4"/>
    <dgm:cxn modelId="{858C0E2C-F489-724A-849F-3C2D5BE052BF}" type="presParOf" srcId="{D751B002-ECF7-4847-9AEF-4473E161CF6A}" destId="{AA2C9715-1C49-124E-98EC-6E4603EA7D93}" srcOrd="1" destOrd="0" presId="urn:microsoft.com/office/officeart/2005/8/layout/cycle4"/>
    <dgm:cxn modelId="{8B448B72-BC3C-EC4A-8AD6-071FCC0F6998}" type="presParOf" srcId="{D751B002-ECF7-4847-9AEF-4473E161CF6A}" destId="{560E9136-2DFF-C146-A767-8AC83E97663E}" srcOrd="2" destOrd="0" presId="urn:microsoft.com/office/officeart/2005/8/layout/cycle4"/>
    <dgm:cxn modelId="{89873F8B-D5DF-2349-ABB4-23DCB3AB7B95}" type="presParOf" srcId="{D751B002-ECF7-4847-9AEF-4473E161CF6A}" destId="{F332CBED-898E-684D-BDA3-99226DDE14AC}" srcOrd="3" destOrd="0" presId="urn:microsoft.com/office/officeart/2005/8/layout/cycle4"/>
    <dgm:cxn modelId="{C12CB427-57BB-BA4F-91CF-A80BBB06C028}" type="presParOf" srcId="{D751B002-ECF7-4847-9AEF-4473E161CF6A}" destId="{17ECC1CC-5053-6D4F-8AAB-13CE1AE64869}" srcOrd="4" destOrd="0" presId="urn:microsoft.com/office/officeart/2005/8/layout/cycle4"/>
    <dgm:cxn modelId="{589B0E18-220F-D14F-B69A-1C86F6554620}" type="presParOf" srcId="{7BEACA02-0D32-D14E-ABD6-ECA783836073}" destId="{1EA81915-22B1-2A44-A86D-F6F0BCFDA75D}" srcOrd="2" destOrd="0" presId="urn:microsoft.com/office/officeart/2005/8/layout/cycle4"/>
    <dgm:cxn modelId="{8AA7C8FD-7E76-D741-A7ED-C0DE92062282}" type="presParOf" srcId="{7BEACA02-0D32-D14E-ABD6-ECA783836073}" destId="{BC0F1726-0291-CC4D-8D8D-089F113570DE}"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DE3C4D4-4793-CF44-9C15-21F9E07C076C}" type="doc">
      <dgm:prSet loTypeId="urn:microsoft.com/office/officeart/2005/8/layout/cycle4" loCatId="" qsTypeId="urn:microsoft.com/office/officeart/2005/8/quickstyle/simple1" qsCatId="simple" csTypeId="urn:microsoft.com/office/officeart/2005/8/colors/accent1_2" csCatId="accent1" phldr="1"/>
      <dgm:spPr/>
      <dgm:t>
        <a:bodyPr/>
        <a:lstStyle/>
        <a:p>
          <a:endParaRPr lang="en-US"/>
        </a:p>
      </dgm:t>
    </dgm:pt>
    <dgm:pt modelId="{76E658F6-7065-E14B-977F-8DF4A5D6F061}">
      <dgm:prSet phldrT="[Text]"/>
      <dgm:spPr>
        <a:solidFill>
          <a:schemeClr val="accent5">
            <a:lumMod val="75000"/>
          </a:schemeClr>
        </a:solidFill>
      </dgm:spPr>
      <dgm:t>
        <a:bodyPr/>
        <a:lstStyle/>
        <a:p>
          <a:pPr rtl="0"/>
          <a:r>
            <a:rPr lang="en-US" dirty="0">
              <a:latin typeface="Corbel" panose="020B0503020204020204" pitchFamily="34" charset="0"/>
            </a:rPr>
            <a:t>Performance Gap: Motivation/Resource and Information</a:t>
          </a:r>
        </a:p>
      </dgm:t>
    </dgm:pt>
    <dgm:pt modelId="{5D835A2D-B9AA-3B4C-8399-A7317090EB0D}" type="parTrans" cxnId="{60A93684-4D77-9E49-A46D-A4D3C1B7BC5F}">
      <dgm:prSet/>
      <dgm:spPr/>
      <dgm:t>
        <a:bodyPr/>
        <a:lstStyle/>
        <a:p>
          <a:endParaRPr lang="en-US"/>
        </a:p>
      </dgm:t>
    </dgm:pt>
    <dgm:pt modelId="{EA60427E-CA52-054B-800A-826F7D02340D}" type="sibTrans" cxnId="{60A93684-4D77-9E49-A46D-A4D3C1B7BC5F}">
      <dgm:prSet/>
      <dgm:spPr/>
      <dgm:t>
        <a:bodyPr/>
        <a:lstStyle/>
        <a:p>
          <a:endParaRPr lang="en-US"/>
        </a:p>
      </dgm:t>
    </dgm:pt>
    <dgm:pt modelId="{738ECD6C-D309-BD40-892B-120882B4A447}">
      <dgm:prSet phldrT="[Text]"/>
      <dgm:spPr>
        <a:solidFill>
          <a:schemeClr val="accent5">
            <a:lumMod val="60000"/>
            <a:lumOff val="40000"/>
          </a:schemeClr>
        </a:solidFill>
      </dgm:spPr>
      <dgm:t>
        <a:bodyPr/>
        <a:lstStyle/>
        <a:p>
          <a:pPr>
            <a:buNone/>
          </a:pPr>
          <a:r>
            <a:rPr lang="en-US" b="1" dirty="0">
              <a:latin typeface="Corbel" panose="020B0503020204020204" pitchFamily="34" charset="0"/>
            </a:rPr>
            <a:t>Target: Organizational</a:t>
          </a:r>
        </a:p>
        <a:p>
          <a:pPr>
            <a:buNone/>
          </a:pPr>
          <a:r>
            <a:rPr lang="en-US" b="1" dirty="0">
              <a:latin typeface="Corbel" panose="020B0503020204020204" pitchFamily="34" charset="0"/>
            </a:rPr>
            <a:t>Phase: arrogant and humble </a:t>
          </a:r>
          <a:endParaRPr lang="en-US" dirty="0">
            <a:latin typeface="Corbel" panose="020B0503020204020204" pitchFamily="34" charset="0"/>
          </a:endParaRPr>
        </a:p>
      </dgm:t>
    </dgm:pt>
    <dgm:pt modelId="{7698AB0B-5CAE-FF46-BE56-B1A43F7D1AE8}" type="parTrans" cxnId="{FBDA5919-6E7B-B54C-A692-7D35C44A1EBB}">
      <dgm:prSet/>
      <dgm:spPr/>
      <dgm:t>
        <a:bodyPr/>
        <a:lstStyle/>
        <a:p>
          <a:endParaRPr lang="en-US"/>
        </a:p>
      </dgm:t>
    </dgm:pt>
    <dgm:pt modelId="{540C599F-1246-A74D-977A-190E0053BFC4}" type="sibTrans" cxnId="{FBDA5919-6E7B-B54C-A692-7D35C44A1EBB}">
      <dgm:prSet/>
      <dgm:spPr/>
      <dgm:t>
        <a:bodyPr/>
        <a:lstStyle/>
        <a:p>
          <a:endParaRPr lang="en-US"/>
        </a:p>
      </dgm:t>
    </dgm:pt>
    <dgm:pt modelId="{44F8C1C0-54AC-4046-8334-1BD4410287FE}">
      <dgm:prSet phldrT="[Text]" custT="1"/>
      <dgm:spPr>
        <a:solidFill>
          <a:schemeClr val="accent5">
            <a:lumMod val="40000"/>
            <a:lumOff val="60000"/>
          </a:schemeClr>
        </a:solidFill>
      </dgm:spPr>
      <dgm:t>
        <a:bodyPr/>
        <a:lstStyle/>
        <a:p>
          <a:pPr rtl="0"/>
          <a:endParaRPr lang="en-US" sz="1400" b="1" dirty="0">
            <a:latin typeface="Corbel" panose="020B0503020204020204" pitchFamily="34" charset="0"/>
          </a:endParaRPr>
        </a:p>
        <a:p>
          <a:pPr rtl="0"/>
          <a:r>
            <a:rPr lang="en-US" sz="1400" b="1" dirty="0">
              <a:latin typeface="Corbel" panose="020B0503020204020204" pitchFamily="34" charset="0"/>
            </a:rPr>
            <a:t>Why I Chose This</a:t>
          </a:r>
          <a:r>
            <a:rPr lang="en-US" sz="1400" dirty="0">
              <a:latin typeface="Corbel" panose="020B0503020204020204" pitchFamily="34" charset="0"/>
            </a:rPr>
            <a:t>? </a:t>
          </a:r>
        </a:p>
        <a:p>
          <a:pPr rtl="0"/>
          <a:r>
            <a:rPr lang="en-US" sz="1400" dirty="0">
              <a:latin typeface="Corbel" panose="020B0503020204020204" pitchFamily="34" charset="0"/>
            </a:rPr>
            <a:t>Although this campaign focuses on parents, some of their roadblocks could be alleviated by collaboration amongst the sponsors which is how this project came to be</a:t>
          </a:r>
        </a:p>
      </dgm:t>
    </dgm:pt>
    <dgm:pt modelId="{D2F5B665-3E64-C442-B6DF-FB3A0CE52842}" type="parTrans" cxnId="{92A563A9-97D6-D14C-ACFA-51340F20A1FA}">
      <dgm:prSet/>
      <dgm:spPr/>
      <dgm:t>
        <a:bodyPr/>
        <a:lstStyle/>
        <a:p>
          <a:endParaRPr lang="en-US"/>
        </a:p>
      </dgm:t>
    </dgm:pt>
    <dgm:pt modelId="{549FE0D4-EBFC-5B4D-A037-6BF726A43671}" type="sibTrans" cxnId="{92A563A9-97D6-D14C-ACFA-51340F20A1FA}">
      <dgm:prSet/>
      <dgm:spPr/>
      <dgm:t>
        <a:bodyPr/>
        <a:lstStyle/>
        <a:p>
          <a:endParaRPr lang="en-US"/>
        </a:p>
      </dgm:t>
    </dgm:pt>
    <dgm:pt modelId="{7DE172E2-CB46-904E-B0D9-07DCE8DB5382}">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CA" sz="1200" b="1" noProof="0" dirty="0">
              <a:latin typeface="Corbel" panose="020B0503020204020204" pitchFamily="34" charset="0"/>
            </a:rPr>
            <a:t>Performance Objective</a:t>
          </a:r>
          <a:r>
            <a:rPr lang="en-CA" sz="1200" noProof="0" dirty="0">
              <a:latin typeface="Corbel" panose="020B0503020204020204" pitchFamily="34" charset="0"/>
            </a:rPr>
            <a:t>:</a:t>
          </a:r>
        </a:p>
      </dgm:t>
    </dgm:pt>
    <dgm:pt modelId="{4013E02A-C7E1-7044-A5D1-079E4E28E912}" type="parTrans" cxnId="{CF242693-A740-554F-8D98-B543A3CF00AD}">
      <dgm:prSet/>
      <dgm:spPr/>
      <dgm:t>
        <a:bodyPr/>
        <a:lstStyle/>
        <a:p>
          <a:endParaRPr lang="en-US"/>
        </a:p>
      </dgm:t>
    </dgm:pt>
    <dgm:pt modelId="{E5BE0693-D838-AB40-B11E-97A5567CADEF}" type="sibTrans" cxnId="{CF242693-A740-554F-8D98-B543A3CF00AD}">
      <dgm:prSet/>
      <dgm:spPr/>
      <dgm:t>
        <a:bodyPr/>
        <a:lstStyle/>
        <a:p>
          <a:endParaRPr lang="en-US"/>
        </a:p>
      </dgm:t>
    </dgm:pt>
    <dgm:pt modelId="{DC2B93E8-423D-7042-AF34-3338AFD886DF}">
      <dgm:prSet phldrT="[Text]" custT="1"/>
      <dgm:spPr>
        <a:solidFill>
          <a:schemeClr val="accent5"/>
        </a:solidFill>
      </dgm:spPr>
      <dgm:t>
        <a:bodyPr/>
        <a:lstStyle/>
        <a:p>
          <a:pPr rtl="0"/>
          <a:endParaRPr lang="en-US" sz="1600" b="1" dirty="0">
            <a:latin typeface="Corbel" panose="020B0503020204020204" pitchFamily="34" charset="0"/>
          </a:endParaRPr>
        </a:p>
        <a:p>
          <a:pPr rtl="0"/>
          <a:r>
            <a:rPr lang="en-US" sz="1600" b="1" dirty="0">
              <a:latin typeface="Corbel" panose="020B0503020204020204" pitchFamily="34" charset="0"/>
            </a:rPr>
            <a:t>Communication Medium</a:t>
          </a:r>
          <a:r>
            <a:rPr lang="en-US" sz="1600" dirty="0">
              <a:latin typeface="Corbel" panose="020B0503020204020204" pitchFamily="34" charset="0"/>
            </a:rPr>
            <a:t>: </a:t>
          </a:r>
        </a:p>
        <a:p>
          <a:pPr rtl="0"/>
          <a:r>
            <a:rPr lang="en-US" sz="1600" dirty="0">
              <a:latin typeface="Corbel" panose="020B0503020204020204" pitchFamily="34" charset="0"/>
            </a:rPr>
            <a:t>In person or video conferencing: Accountability but slow and tedious, difficult to obtain consensus</a:t>
          </a:r>
        </a:p>
      </dgm:t>
    </dgm:pt>
    <dgm:pt modelId="{00A3C911-1F3C-514C-AB8F-42F24876F6D6}" type="parTrans" cxnId="{FA9288AF-B2F7-C64E-A830-94AD1D03AFDE}">
      <dgm:prSet/>
      <dgm:spPr/>
      <dgm:t>
        <a:bodyPr/>
        <a:lstStyle/>
        <a:p>
          <a:endParaRPr lang="en-US"/>
        </a:p>
      </dgm:t>
    </dgm:pt>
    <dgm:pt modelId="{F9DAF324-E584-E443-863F-050303A75B68}" type="sibTrans" cxnId="{FA9288AF-B2F7-C64E-A830-94AD1D03AFDE}">
      <dgm:prSet/>
      <dgm:spPr/>
      <dgm:t>
        <a:bodyPr/>
        <a:lstStyle/>
        <a:p>
          <a:endParaRPr lang="en-US"/>
        </a:p>
      </dgm:t>
    </dgm:pt>
    <dgm:pt modelId="{AC8FC8AE-FDE7-ED40-8247-2E40328C3A55}">
      <dgm:prSet phldrT="[Text]">
        <dgm:style>
          <a:lnRef idx="0">
            <a:scrgbClr r="0" g="0" b="0"/>
          </a:lnRef>
          <a:fillRef idx="0">
            <a:scrgbClr r="0" g="0" b="0"/>
          </a:fillRef>
          <a:effectRef idx="0">
            <a:scrgbClr r="0" g="0" b="0"/>
          </a:effectRef>
          <a:fontRef idx="minor">
            <a:schemeClr val="dk1"/>
          </a:fontRef>
        </dgm:style>
      </dgm:prSet>
      <dgm:spPr>
        <a:noFill/>
        <a:ln>
          <a:noFill/>
        </a:ln>
      </dgm:spPr>
      <dgm:t>
        <a:bodyPr/>
        <a:lstStyle/>
        <a:p>
          <a:pPr rtl="0">
            <a:buNone/>
          </a:pPr>
          <a:endParaRPr lang="en-US" dirty="0">
            <a:latin typeface="Corbel" panose="020B0503020204020204" pitchFamily="34" charset="0"/>
          </a:endParaRPr>
        </a:p>
      </dgm:t>
    </dgm:pt>
    <dgm:pt modelId="{23CD818D-8655-CC4C-9C87-9C8B87F89E0F}" type="parTrans" cxnId="{F1C8A785-E06E-634E-94FA-108165C3B357}">
      <dgm:prSet/>
      <dgm:spPr/>
      <dgm:t>
        <a:bodyPr/>
        <a:lstStyle/>
        <a:p>
          <a:endParaRPr lang="en-US"/>
        </a:p>
      </dgm:t>
    </dgm:pt>
    <dgm:pt modelId="{13D8875A-2093-694B-840B-D8E01F883B64}" type="sibTrans" cxnId="{F1C8A785-E06E-634E-94FA-108165C3B357}">
      <dgm:prSet/>
      <dgm:spPr/>
      <dgm:t>
        <a:bodyPr/>
        <a:lstStyle/>
        <a:p>
          <a:endParaRPr lang="en-US"/>
        </a:p>
      </dgm:t>
    </dgm:pt>
    <dgm:pt modelId="{C211AB74-3BD9-564D-B23E-2C11D97BA469}">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endParaRPr lang="en-US" sz="1600" dirty="0">
            <a:latin typeface="Corbel" panose="020B0503020204020204" pitchFamily="34" charset="0"/>
          </a:endParaRPr>
        </a:p>
      </dgm:t>
    </dgm:pt>
    <dgm:pt modelId="{5BEA8BBE-C46E-3B40-9B07-8715E7F01FF8}" type="parTrans" cxnId="{7F14D748-A81E-0649-A373-3BF97E606684}">
      <dgm:prSet/>
      <dgm:spPr/>
      <dgm:t>
        <a:bodyPr/>
        <a:lstStyle/>
        <a:p>
          <a:endParaRPr lang="en-US"/>
        </a:p>
      </dgm:t>
    </dgm:pt>
    <dgm:pt modelId="{EBEE9C34-FA7C-164A-9AF3-853A860635F5}" type="sibTrans" cxnId="{7F14D748-A81E-0649-A373-3BF97E606684}">
      <dgm:prSet/>
      <dgm:spPr/>
      <dgm:t>
        <a:bodyPr/>
        <a:lstStyle/>
        <a:p>
          <a:endParaRPr lang="en-US"/>
        </a:p>
      </dgm:t>
    </dgm:pt>
    <dgm:pt modelId="{E01EC7CA-489C-C24E-93AE-DE580C7E8B2B}">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marL="171450" indent="0" algn="l" rtl="0">
            <a:spcAft>
              <a:spcPct val="15000"/>
            </a:spcAft>
            <a:buNone/>
          </a:pPr>
          <a:r>
            <a:rPr lang="en-US" sz="1600" b="1" dirty="0">
              <a:latin typeface="Corbel" panose="020B0503020204020204" pitchFamily="34" charset="0"/>
            </a:rPr>
            <a:t>Problem it addresses</a:t>
          </a:r>
          <a:r>
            <a:rPr lang="en-US" sz="1600" dirty="0">
              <a:latin typeface="Corbel" panose="020B0503020204020204" pitchFamily="34" charset="0"/>
            </a:rPr>
            <a:t>: Lack of collaboration between different bodies of government on education which touches them all</a:t>
          </a:r>
          <a:endParaRPr lang="en-US" sz="1000" dirty="0">
            <a:latin typeface="Corbel" panose="020B0503020204020204" pitchFamily="34" charset="0"/>
          </a:endParaRPr>
        </a:p>
      </dgm:t>
    </dgm:pt>
    <dgm:pt modelId="{156ABB84-E1F3-FF4C-85BA-0235970BED83}" type="parTrans" cxnId="{67A5FB0C-ECE7-1D4B-950D-52658098DF8A}">
      <dgm:prSet/>
      <dgm:spPr/>
      <dgm:t>
        <a:bodyPr/>
        <a:lstStyle/>
        <a:p>
          <a:endParaRPr lang="en-US"/>
        </a:p>
      </dgm:t>
    </dgm:pt>
    <dgm:pt modelId="{65D52C04-6198-6D4B-8721-D17229D6BA6D}" type="sibTrans" cxnId="{67A5FB0C-ECE7-1D4B-950D-52658098DF8A}">
      <dgm:prSet/>
      <dgm:spPr/>
      <dgm:t>
        <a:bodyPr/>
        <a:lstStyle/>
        <a:p>
          <a:endParaRPr lang="en-US"/>
        </a:p>
      </dgm:t>
    </dgm:pt>
    <dgm:pt modelId="{189A0195-405F-F94B-AD6D-E6A4D7979C17}">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US" sz="1600" b="1" dirty="0">
              <a:latin typeface="Corbel" panose="020B0503020204020204" pitchFamily="34" charset="0"/>
            </a:rPr>
            <a:t>Information Available:</a:t>
          </a:r>
        </a:p>
      </dgm:t>
    </dgm:pt>
    <dgm:pt modelId="{5B5A19E2-B4D9-1C41-91FE-77ECF4F25531}" type="parTrans" cxnId="{C224F8AF-840D-D646-983C-3D2613DA5467}">
      <dgm:prSet/>
      <dgm:spPr/>
      <dgm:t>
        <a:bodyPr/>
        <a:lstStyle/>
        <a:p>
          <a:endParaRPr lang="en-US"/>
        </a:p>
      </dgm:t>
    </dgm:pt>
    <dgm:pt modelId="{E0480546-FCDD-6147-BF97-DBF6E6E4F4C1}" type="sibTrans" cxnId="{C224F8AF-840D-D646-983C-3D2613DA5467}">
      <dgm:prSet/>
      <dgm:spPr/>
      <dgm:t>
        <a:bodyPr/>
        <a:lstStyle/>
        <a:p>
          <a:endParaRPr lang="en-US"/>
        </a:p>
      </dgm:t>
    </dgm:pt>
    <dgm:pt modelId="{F160F84C-4B75-9C4D-BA52-871861B745DA}">
      <dgm:prSet phldrT="[Text]">
        <dgm:style>
          <a:lnRef idx="0">
            <a:scrgbClr r="0" g="0" b="0"/>
          </a:lnRef>
          <a:fillRef idx="0">
            <a:scrgbClr r="0" g="0" b="0"/>
          </a:fillRef>
          <a:effectRef idx="0">
            <a:scrgbClr r="0" g="0" b="0"/>
          </a:effectRef>
          <a:fontRef idx="minor">
            <a:schemeClr val="dk1"/>
          </a:fontRef>
        </dgm:style>
      </dgm:prSet>
      <dgm:spPr>
        <a:noFill/>
        <a:ln>
          <a:noFill/>
        </a:ln>
      </dgm:spPr>
      <dgm:t>
        <a:bodyPr/>
        <a:lstStyle/>
        <a:p>
          <a:pPr rtl="0">
            <a:buNone/>
          </a:pPr>
          <a:r>
            <a:rPr lang="en-US" dirty="0">
              <a:latin typeface="Corbel" panose="020B0503020204020204" pitchFamily="34" charset="0"/>
            </a:rPr>
            <a:t>z</a:t>
          </a:r>
        </a:p>
      </dgm:t>
    </dgm:pt>
    <dgm:pt modelId="{7D33EEA6-6BC1-4547-8C17-C26AF6EC3A68}" type="parTrans" cxnId="{158F6421-653F-7F40-88AE-039B949BB4F0}">
      <dgm:prSet/>
      <dgm:spPr/>
      <dgm:t>
        <a:bodyPr/>
        <a:lstStyle/>
        <a:p>
          <a:endParaRPr lang="en-US"/>
        </a:p>
      </dgm:t>
    </dgm:pt>
    <dgm:pt modelId="{8B2D67FD-0AE2-BF4B-B657-2422372FE65D}" type="sibTrans" cxnId="{158F6421-653F-7F40-88AE-039B949BB4F0}">
      <dgm:prSet/>
      <dgm:spPr/>
      <dgm:t>
        <a:bodyPr/>
        <a:lstStyle/>
        <a:p>
          <a:endParaRPr lang="en-US"/>
        </a:p>
      </dgm:t>
    </dgm:pt>
    <dgm:pt modelId="{26D1EA8F-9311-F447-AFE7-2AE78486A63A}">
      <dgm:prSet phldrT="[Text]">
        <dgm:style>
          <a:lnRef idx="0">
            <a:scrgbClr r="0" g="0" b="0"/>
          </a:lnRef>
          <a:fillRef idx="0">
            <a:scrgbClr r="0" g="0" b="0"/>
          </a:fillRef>
          <a:effectRef idx="0">
            <a:scrgbClr r="0" g="0" b="0"/>
          </a:effectRef>
          <a:fontRef idx="minor">
            <a:schemeClr val="dk1"/>
          </a:fontRef>
        </dgm:style>
      </dgm:prSet>
      <dgm:spPr>
        <a:noFill/>
        <a:ln>
          <a:noFill/>
        </a:ln>
      </dgm:spPr>
      <dgm:t>
        <a:bodyPr/>
        <a:lstStyle/>
        <a:p>
          <a:pPr rtl="0">
            <a:buNone/>
          </a:pPr>
          <a:endParaRPr lang="en-US" dirty="0">
            <a:latin typeface="Corbel" panose="020B0503020204020204" pitchFamily="34" charset="0"/>
          </a:endParaRPr>
        </a:p>
      </dgm:t>
    </dgm:pt>
    <dgm:pt modelId="{BB2647C4-75DF-7340-9270-62D541697E15}" type="parTrans" cxnId="{86912921-0024-8241-AA23-485B22A104A4}">
      <dgm:prSet/>
      <dgm:spPr/>
      <dgm:t>
        <a:bodyPr/>
        <a:lstStyle/>
        <a:p>
          <a:endParaRPr lang="en-US"/>
        </a:p>
      </dgm:t>
    </dgm:pt>
    <dgm:pt modelId="{2A5DBD8C-109B-8B40-A3F1-E3689CC0DA67}" type="sibTrans" cxnId="{86912921-0024-8241-AA23-485B22A104A4}">
      <dgm:prSet/>
      <dgm:spPr/>
      <dgm:t>
        <a:bodyPr/>
        <a:lstStyle/>
        <a:p>
          <a:endParaRPr lang="en-US"/>
        </a:p>
      </dgm:t>
    </dgm:pt>
    <dgm:pt modelId="{02E51902-142E-2B49-A6A4-5C62BC719078}">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US" sz="1600" b="0" dirty="0">
              <a:latin typeface="Corbel" panose="020B0503020204020204" pitchFamily="34" charset="0"/>
            </a:rPr>
            <a:t>What was presented and decided during meetings</a:t>
          </a:r>
        </a:p>
      </dgm:t>
    </dgm:pt>
    <dgm:pt modelId="{54F84829-C644-A148-A14E-8C515E59D668}" type="parTrans" cxnId="{D0F83E56-D7F1-364B-BC53-39A85874F747}">
      <dgm:prSet/>
      <dgm:spPr/>
      <dgm:t>
        <a:bodyPr/>
        <a:lstStyle/>
        <a:p>
          <a:endParaRPr lang="en-US"/>
        </a:p>
      </dgm:t>
    </dgm:pt>
    <dgm:pt modelId="{E944C2B3-86EE-4444-9F0D-5485B506BCD3}" type="sibTrans" cxnId="{D0F83E56-D7F1-364B-BC53-39A85874F747}">
      <dgm:prSet/>
      <dgm:spPr/>
      <dgm:t>
        <a:bodyPr/>
        <a:lstStyle/>
        <a:p>
          <a:endParaRPr lang="en-US"/>
        </a:p>
      </dgm:t>
    </dgm:pt>
    <dgm:pt modelId="{A851710E-5A05-9F47-AB4D-9C3F85E08E1C}">
      <dgm:prSet phldrT="[Text]" custT="1">
        <dgm:style>
          <a:lnRef idx="0">
            <a:scrgbClr r="0" g="0" b="0"/>
          </a:lnRef>
          <a:fillRef idx="0">
            <a:scrgbClr r="0" g="0" b="0"/>
          </a:fillRef>
          <a:effectRef idx="0">
            <a:scrgbClr r="0" g="0" b="0"/>
          </a:effectRef>
          <a:fontRef idx="minor">
            <a:schemeClr val="dk1"/>
          </a:fontRef>
        </dgm:style>
      </dgm:prSet>
      <dgm:spPr>
        <a:noFill/>
        <a:ln>
          <a:noFill/>
        </a:ln>
      </dgm:spPr>
      <dgm:t>
        <a:bodyPr/>
        <a:lstStyle/>
        <a:p>
          <a:pPr algn="r" rtl="0">
            <a:buNone/>
          </a:pPr>
          <a:r>
            <a:rPr lang="en-CA" sz="1200" noProof="0" dirty="0">
              <a:latin typeface="Corbel" panose="020B0503020204020204" pitchFamily="34" charset="0"/>
            </a:rPr>
            <a:t>Collaboration and communication towards meeting the respective goals of La Ville de Montréal, de la service </a:t>
          </a:r>
          <a:r>
            <a:rPr lang="en-CA" sz="1200" noProof="0" dirty="0" err="1">
              <a:latin typeface="Corbel" panose="020B0503020204020204" pitchFamily="34" charset="0"/>
            </a:rPr>
            <a:t>à</a:t>
          </a:r>
          <a:r>
            <a:rPr lang="en-CA" sz="1200" noProof="0" dirty="0">
              <a:latin typeface="Corbel" panose="020B0503020204020204" pitchFamily="34" charset="0"/>
            </a:rPr>
            <a:t> la </a:t>
          </a:r>
          <a:r>
            <a:rPr lang="en-CA" sz="1200" noProof="0" dirty="0" err="1">
              <a:latin typeface="Corbel" panose="020B0503020204020204" pitchFamily="34" charset="0"/>
            </a:rPr>
            <a:t>diversité</a:t>
          </a:r>
          <a:r>
            <a:rPr lang="en-CA" sz="1200" noProof="0" dirty="0">
              <a:latin typeface="Corbel" panose="020B0503020204020204" pitchFamily="34" charset="0"/>
            </a:rPr>
            <a:t> et </a:t>
          </a:r>
          <a:r>
            <a:rPr lang="en-CA" sz="1200" noProof="0" dirty="0" err="1">
              <a:latin typeface="Corbel" panose="020B0503020204020204" pitchFamily="34" charset="0"/>
            </a:rPr>
            <a:t>l’inclusion</a:t>
          </a:r>
          <a:r>
            <a:rPr lang="en-CA" sz="1200" noProof="0" dirty="0">
              <a:latin typeface="Corbel" panose="020B0503020204020204" pitchFamily="34" charset="0"/>
            </a:rPr>
            <a:t> </a:t>
          </a:r>
          <a:r>
            <a:rPr lang="en-CA" sz="1200" noProof="0" dirty="0" err="1">
              <a:latin typeface="Corbel" panose="020B0503020204020204" pitchFamily="34" charset="0"/>
            </a:rPr>
            <a:t>sociale</a:t>
          </a:r>
          <a:r>
            <a:rPr lang="en-CA" sz="1200" noProof="0" dirty="0">
              <a:latin typeface="Corbel" panose="020B0503020204020204" pitchFamily="34" charset="0"/>
            </a:rPr>
            <a:t>,  Le  </a:t>
          </a:r>
          <a:r>
            <a:rPr lang="en-CA" sz="1200" noProof="0" dirty="0" err="1">
              <a:latin typeface="Corbel" panose="020B0503020204020204" pitchFamily="34" charset="0"/>
            </a:rPr>
            <a:t>Ministère</a:t>
          </a:r>
          <a:r>
            <a:rPr lang="en-CA" sz="1200" noProof="0" dirty="0">
              <a:latin typeface="Corbel" panose="020B0503020204020204" pitchFamily="34" charset="0"/>
            </a:rPr>
            <a:t> de </a:t>
          </a:r>
          <a:r>
            <a:rPr lang="en-CA" sz="1200" noProof="0" dirty="0" err="1">
              <a:latin typeface="Corbel" panose="020B0503020204020204" pitchFamily="34" charset="0"/>
            </a:rPr>
            <a:t>l’Éducation</a:t>
          </a:r>
          <a:r>
            <a:rPr lang="en-CA" sz="1200" noProof="0" dirty="0">
              <a:latin typeface="Corbel" panose="020B0503020204020204" pitchFamily="34" charset="0"/>
            </a:rPr>
            <a:t> Le </a:t>
          </a:r>
          <a:r>
            <a:rPr lang="en-CA" sz="1200" noProof="0" dirty="0" err="1">
              <a:latin typeface="Corbel" panose="020B0503020204020204" pitchFamily="34" charset="0"/>
            </a:rPr>
            <a:t>Ministère</a:t>
          </a:r>
          <a:r>
            <a:rPr lang="en-CA" sz="1200" noProof="0" dirty="0">
              <a:latin typeface="Corbel" panose="020B0503020204020204" pitchFamily="34" charset="0"/>
            </a:rPr>
            <a:t> de </a:t>
          </a:r>
          <a:r>
            <a:rPr lang="en-CA" sz="1200" noProof="0" dirty="0" err="1">
              <a:latin typeface="Corbel" panose="020B0503020204020204" pitchFamily="34" charset="0"/>
            </a:rPr>
            <a:t>l’immigration</a:t>
          </a:r>
          <a:r>
            <a:rPr lang="en-CA" sz="1200" noProof="0" dirty="0">
              <a:latin typeface="Corbel" panose="020B0503020204020204" pitchFamily="34" charset="0"/>
            </a:rPr>
            <a:t>, le </a:t>
          </a:r>
          <a:r>
            <a:rPr lang="en-CA" sz="1200" noProof="0" dirty="0" err="1">
              <a:latin typeface="Corbel" panose="020B0503020204020204" pitchFamily="34" charset="0"/>
            </a:rPr>
            <a:t>Départment</a:t>
          </a:r>
          <a:r>
            <a:rPr lang="en-CA" sz="1200" noProof="0" dirty="0">
              <a:latin typeface="Corbel" panose="020B0503020204020204" pitchFamily="34" charset="0"/>
            </a:rPr>
            <a:t> de Protection de la </a:t>
          </a:r>
          <a:r>
            <a:rPr lang="en-CA" sz="1200" noProof="0" dirty="0" err="1">
              <a:latin typeface="Corbel" panose="020B0503020204020204" pitchFamily="34" charset="0"/>
            </a:rPr>
            <a:t>Jeunesse</a:t>
          </a:r>
          <a:r>
            <a:rPr lang="en-CA" sz="1200" noProof="0" dirty="0">
              <a:latin typeface="Corbel" panose="020B0503020204020204" pitchFamily="34" charset="0"/>
            </a:rPr>
            <a:t> through increasing satisfaction with education and for setting future common goals  . </a:t>
          </a:r>
        </a:p>
      </dgm:t>
    </dgm:pt>
    <dgm:pt modelId="{34232619-AB21-7C42-876F-8F53B99369FA}" type="parTrans" cxnId="{2428F7D2-3BC6-C647-A053-044045862643}">
      <dgm:prSet/>
      <dgm:spPr/>
      <dgm:t>
        <a:bodyPr/>
        <a:lstStyle/>
        <a:p>
          <a:endParaRPr lang="en-US"/>
        </a:p>
      </dgm:t>
    </dgm:pt>
    <dgm:pt modelId="{2A5642FD-FD12-A74C-AF5A-098560A84EAD}" type="sibTrans" cxnId="{2428F7D2-3BC6-C647-A053-044045862643}">
      <dgm:prSet/>
      <dgm:spPr/>
      <dgm:t>
        <a:bodyPr/>
        <a:lstStyle/>
        <a:p>
          <a:endParaRPr lang="en-US"/>
        </a:p>
      </dgm:t>
    </dgm:pt>
    <dgm:pt modelId="{7BEACA02-0D32-D14E-ABD6-ECA783836073}" type="pres">
      <dgm:prSet presAssocID="{0DE3C4D4-4793-CF44-9C15-21F9E07C076C}" presName="cycleMatrixDiagram" presStyleCnt="0">
        <dgm:presLayoutVars>
          <dgm:chMax val="1"/>
          <dgm:dir/>
          <dgm:animLvl val="lvl"/>
          <dgm:resizeHandles val="exact"/>
        </dgm:presLayoutVars>
      </dgm:prSet>
      <dgm:spPr/>
    </dgm:pt>
    <dgm:pt modelId="{CDE81787-11A2-AD4C-9850-0F56ACBBC840}" type="pres">
      <dgm:prSet presAssocID="{0DE3C4D4-4793-CF44-9C15-21F9E07C076C}" presName="children" presStyleCnt="0"/>
      <dgm:spPr/>
    </dgm:pt>
    <dgm:pt modelId="{B68A370D-0C4A-6440-B005-CFDF835F4B42}" type="pres">
      <dgm:prSet presAssocID="{0DE3C4D4-4793-CF44-9C15-21F9E07C076C}" presName="child1group" presStyleCnt="0"/>
      <dgm:spPr/>
    </dgm:pt>
    <dgm:pt modelId="{FB1D14B2-A14B-B84D-ABC7-426742541547}" type="pres">
      <dgm:prSet presAssocID="{0DE3C4D4-4793-CF44-9C15-21F9E07C076C}" presName="child1" presStyleLbl="bgAcc1" presStyleIdx="0" presStyleCnt="4" custScaleX="153366" custScaleY="107284" custLinFactNeighborX="-87884" custLinFactNeighborY="3733"/>
      <dgm:spPr/>
    </dgm:pt>
    <dgm:pt modelId="{F7C7E7C8-E9F2-F549-B9C1-594CDF15D513}" type="pres">
      <dgm:prSet presAssocID="{0DE3C4D4-4793-CF44-9C15-21F9E07C076C}" presName="child1Text" presStyleLbl="bgAcc1" presStyleIdx="0" presStyleCnt="4">
        <dgm:presLayoutVars>
          <dgm:bulletEnabled val="1"/>
        </dgm:presLayoutVars>
      </dgm:prSet>
      <dgm:spPr/>
    </dgm:pt>
    <dgm:pt modelId="{F515E747-8BA8-284A-A1DE-C5740E754FDA}" type="pres">
      <dgm:prSet presAssocID="{0DE3C4D4-4793-CF44-9C15-21F9E07C076C}" presName="child2group" presStyleCnt="0"/>
      <dgm:spPr/>
    </dgm:pt>
    <dgm:pt modelId="{A7EB0887-B9BF-8644-BD7A-BF49A6C1E988}" type="pres">
      <dgm:prSet presAssocID="{0DE3C4D4-4793-CF44-9C15-21F9E07C076C}" presName="child2" presStyleLbl="bgAcc1" presStyleIdx="1" presStyleCnt="4" custScaleX="205786" custScaleY="160040" custLinFactX="32330" custLinFactNeighborX="100000" custLinFactNeighborY="39274"/>
      <dgm:spPr/>
    </dgm:pt>
    <dgm:pt modelId="{DED34793-7C2A-8A47-955B-C5C0A91B8244}" type="pres">
      <dgm:prSet presAssocID="{0DE3C4D4-4793-CF44-9C15-21F9E07C076C}" presName="child2Text" presStyleLbl="bgAcc1" presStyleIdx="1" presStyleCnt="4">
        <dgm:presLayoutVars>
          <dgm:bulletEnabled val="1"/>
        </dgm:presLayoutVars>
      </dgm:prSet>
      <dgm:spPr/>
    </dgm:pt>
    <dgm:pt modelId="{0C526C4B-580B-C042-8566-2A4F9AD082CA}" type="pres">
      <dgm:prSet presAssocID="{0DE3C4D4-4793-CF44-9C15-21F9E07C076C}" presName="child3group" presStyleCnt="0"/>
      <dgm:spPr/>
    </dgm:pt>
    <dgm:pt modelId="{66878DF1-E23B-E74E-B68A-1BBFD0209D61}" type="pres">
      <dgm:prSet presAssocID="{0DE3C4D4-4793-CF44-9C15-21F9E07C076C}" presName="child3" presStyleLbl="bgAcc1" presStyleIdx="2" presStyleCnt="4" custScaleX="192124" custScaleY="153177" custLinFactX="10122" custLinFactNeighborX="100000" custLinFactNeighborY="-16564"/>
      <dgm:spPr/>
    </dgm:pt>
    <dgm:pt modelId="{F7CC86EC-94FD-5C48-B282-0ABF76C324CD}" type="pres">
      <dgm:prSet presAssocID="{0DE3C4D4-4793-CF44-9C15-21F9E07C076C}" presName="child3Text" presStyleLbl="bgAcc1" presStyleIdx="2" presStyleCnt="4">
        <dgm:presLayoutVars>
          <dgm:bulletEnabled val="1"/>
        </dgm:presLayoutVars>
      </dgm:prSet>
      <dgm:spPr/>
    </dgm:pt>
    <dgm:pt modelId="{2D4FE05B-72D3-CC40-A9C6-BA6A092FD1D9}" type="pres">
      <dgm:prSet presAssocID="{0DE3C4D4-4793-CF44-9C15-21F9E07C076C}" presName="child4group" presStyleCnt="0"/>
      <dgm:spPr/>
    </dgm:pt>
    <dgm:pt modelId="{7C7B3AB3-710E-A442-B567-6DED056F1396}" type="pres">
      <dgm:prSet presAssocID="{0DE3C4D4-4793-CF44-9C15-21F9E07C076C}" presName="child4" presStyleLbl="bgAcc1" presStyleIdx="3" presStyleCnt="4" custScaleX="188945" custScaleY="186923" custLinFactNeighborX="-91302" custLinFactNeighborY="-22255"/>
      <dgm:spPr/>
    </dgm:pt>
    <dgm:pt modelId="{2795E6B2-E166-DE46-A27C-339A52E98218}" type="pres">
      <dgm:prSet presAssocID="{0DE3C4D4-4793-CF44-9C15-21F9E07C076C}" presName="child4Text" presStyleLbl="bgAcc1" presStyleIdx="3" presStyleCnt="4">
        <dgm:presLayoutVars>
          <dgm:bulletEnabled val="1"/>
        </dgm:presLayoutVars>
      </dgm:prSet>
      <dgm:spPr/>
    </dgm:pt>
    <dgm:pt modelId="{ADAACFE4-9049-904F-893F-EE2E195FBEAE}" type="pres">
      <dgm:prSet presAssocID="{0DE3C4D4-4793-CF44-9C15-21F9E07C076C}" presName="childPlaceholder" presStyleCnt="0"/>
      <dgm:spPr/>
    </dgm:pt>
    <dgm:pt modelId="{D751B002-ECF7-4847-9AEF-4473E161CF6A}" type="pres">
      <dgm:prSet presAssocID="{0DE3C4D4-4793-CF44-9C15-21F9E07C076C}" presName="circle" presStyleCnt="0"/>
      <dgm:spPr/>
    </dgm:pt>
    <dgm:pt modelId="{315A2D6A-5C8E-2D4D-91CA-ABFC6A2E4334}" type="pres">
      <dgm:prSet presAssocID="{0DE3C4D4-4793-CF44-9C15-21F9E07C076C}" presName="quadrant1" presStyleLbl="node1" presStyleIdx="0" presStyleCnt="4" custScaleX="166494" custScaleY="137827" custLinFactNeighborX="-15072" custLinFactNeighborY="-8694">
        <dgm:presLayoutVars>
          <dgm:chMax val="1"/>
          <dgm:bulletEnabled val="1"/>
        </dgm:presLayoutVars>
      </dgm:prSet>
      <dgm:spPr/>
    </dgm:pt>
    <dgm:pt modelId="{AA2C9715-1C49-124E-98EC-6E4603EA7D93}" type="pres">
      <dgm:prSet presAssocID="{0DE3C4D4-4793-CF44-9C15-21F9E07C076C}" presName="quadrant2" presStyleLbl="node1" presStyleIdx="1" presStyleCnt="4" custScaleX="161007" custScaleY="136723" custLinFactNeighborX="43315" custLinFactNeighborY="-9571">
        <dgm:presLayoutVars>
          <dgm:chMax val="1"/>
          <dgm:bulletEnabled val="1"/>
        </dgm:presLayoutVars>
      </dgm:prSet>
      <dgm:spPr/>
    </dgm:pt>
    <dgm:pt modelId="{560E9136-2DFF-C146-A767-8AC83E97663E}" type="pres">
      <dgm:prSet presAssocID="{0DE3C4D4-4793-CF44-9C15-21F9E07C076C}" presName="quadrant3" presStyleLbl="node1" presStyleIdx="2" presStyleCnt="4" custScaleX="173462" custScaleY="122136" custLinFactNeighborX="36735" custLinFactNeighborY="15945">
        <dgm:presLayoutVars>
          <dgm:chMax val="1"/>
          <dgm:bulletEnabled val="1"/>
        </dgm:presLayoutVars>
      </dgm:prSet>
      <dgm:spPr/>
    </dgm:pt>
    <dgm:pt modelId="{F332CBED-898E-684D-BDA3-99226DDE14AC}" type="pres">
      <dgm:prSet presAssocID="{0DE3C4D4-4793-CF44-9C15-21F9E07C076C}" presName="quadrant4" presStyleLbl="node1" presStyleIdx="3" presStyleCnt="4" custScaleX="151569" custScaleY="125893" custLinFactNeighborX="-21383" custLinFactNeighborY="16858">
        <dgm:presLayoutVars>
          <dgm:chMax val="1"/>
          <dgm:bulletEnabled val="1"/>
        </dgm:presLayoutVars>
      </dgm:prSet>
      <dgm:spPr/>
    </dgm:pt>
    <dgm:pt modelId="{17ECC1CC-5053-6D4F-8AAB-13CE1AE64869}" type="pres">
      <dgm:prSet presAssocID="{0DE3C4D4-4793-CF44-9C15-21F9E07C076C}" presName="quadrantPlaceholder" presStyleCnt="0"/>
      <dgm:spPr/>
    </dgm:pt>
    <dgm:pt modelId="{1EA81915-22B1-2A44-A86D-F6F0BCFDA75D}" type="pres">
      <dgm:prSet presAssocID="{0DE3C4D4-4793-CF44-9C15-21F9E07C076C}" presName="center1" presStyleLbl="fgShp" presStyleIdx="0" presStyleCnt="2"/>
      <dgm:spPr/>
    </dgm:pt>
    <dgm:pt modelId="{BC0F1726-0291-CC4D-8D8D-089F113570DE}" type="pres">
      <dgm:prSet presAssocID="{0DE3C4D4-4793-CF44-9C15-21F9E07C076C}" presName="center2" presStyleLbl="fgShp" presStyleIdx="1" presStyleCnt="2"/>
      <dgm:spPr/>
    </dgm:pt>
  </dgm:ptLst>
  <dgm:cxnLst>
    <dgm:cxn modelId="{64DDA002-2302-1846-8DE2-C815C34315D8}" type="presOf" srcId="{7DE172E2-CB46-904E-B0D9-07DCE8DB5382}" destId="{66878DF1-E23B-E74E-B68A-1BBFD0209D61}" srcOrd="0" destOrd="0" presId="urn:microsoft.com/office/officeart/2005/8/layout/cycle4"/>
    <dgm:cxn modelId="{67A5FB0C-ECE7-1D4B-950D-52658098DF8A}" srcId="{76E658F6-7065-E14B-977F-8DF4A5D6F061}" destId="{E01EC7CA-489C-C24E-93AE-DE580C7E8B2B}" srcOrd="0" destOrd="0" parTransId="{156ABB84-E1F3-FF4C-85BA-0235970BED83}" sibTransId="{65D52C04-6198-6D4B-8721-D17229D6BA6D}"/>
    <dgm:cxn modelId="{FAA8800D-004B-984B-AB23-0F002E1AE8FA}" type="presOf" srcId="{76E658F6-7065-E14B-977F-8DF4A5D6F061}" destId="{315A2D6A-5C8E-2D4D-91CA-ABFC6A2E4334}" srcOrd="0" destOrd="0" presId="urn:microsoft.com/office/officeart/2005/8/layout/cycle4"/>
    <dgm:cxn modelId="{326B6B16-A3D9-7B4E-B550-DBCF551FBB4C}" type="presOf" srcId="{0DE3C4D4-4793-CF44-9C15-21F9E07C076C}" destId="{7BEACA02-0D32-D14E-ABD6-ECA783836073}" srcOrd="0" destOrd="0" presId="urn:microsoft.com/office/officeart/2005/8/layout/cycle4"/>
    <dgm:cxn modelId="{6625DD17-61D9-3846-96BE-454768BE7283}" type="presOf" srcId="{02E51902-142E-2B49-A6A4-5C62BC719078}" destId="{DED34793-7C2A-8A47-955B-C5C0A91B8244}" srcOrd="1" destOrd="2" presId="urn:microsoft.com/office/officeart/2005/8/layout/cycle4"/>
    <dgm:cxn modelId="{08A6FC17-8A9C-D74E-B8E6-917F919B71F5}" type="presOf" srcId="{AC8FC8AE-FDE7-ED40-8247-2E40328C3A55}" destId="{2795E6B2-E166-DE46-A27C-339A52E98218}" srcOrd="1" destOrd="0" presId="urn:microsoft.com/office/officeart/2005/8/layout/cycle4"/>
    <dgm:cxn modelId="{FBDA5919-6E7B-B54C-A692-7D35C44A1EBB}" srcId="{0DE3C4D4-4793-CF44-9C15-21F9E07C076C}" destId="{738ECD6C-D309-BD40-892B-120882B4A447}" srcOrd="1" destOrd="0" parTransId="{7698AB0B-5CAE-FF46-BE56-B1A43F7D1AE8}" sibTransId="{540C599F-1246-A74D-977A-190E0053BFC4}"/>
    <dgm:cxn modelId="{86912921-0024-8241-AA23-485B22A104A4}" srcId="{DC2B93E8-423D-7042-AF34-3338AFD886DF}" destId="{26D1EA8F-9311-F447-AFE7-2AE78486A63A}" srcOrd="1" destOrd="0" parTransId="{BB2647C4-75DF-7340-9270-62D541697E15}" sibTransId="{2A5DBD8C-109B-8B40-A3F1-E3689CC0DA67}"/>
    <dgm:cxn modelId="{158F6421-653F-7F40-88AE-039B949BB4F0}" srcId="{DC2B93E8-423D-7042-AF34-3338AFD886DF}" destId="{F160F84C-4B75-9C4D-BA52-871861B745DA}" srcOrd="2" destOrd="0" parTransId="{7D33EEA6-6BC1-4547-8C17-C26AF6EC3A68}" sibTransId="{8B2D67FD-0AE2-BF4B-B657-2422372FE65D}"/>
    <dgm:cxn modelId="{B53BE728-71F8-5C4F-B6DB-185CEE70D396}" type="presOf" srcId="{A851710E-5A05-9F47-AB4D-9C3F85E08E1C}" destId="{F7CC86EC-94FD-5C48-B282-0ABF76C324CD}" srcOrd="1" destOrd="1" presId="urn:microsoft.com/office/officeart/2005/8/layout/cycle4"/>
    <dgm:cxn modelId="{8A9FA329-EC39-724A-81EE-C426F1549024}" type="presOf" srcId="{738ECD6C-D309-BD40-892B-120882B4A447}" destId="{AA2C9715-1C49-124E-98EC-6E4603EA7D93}" srcOrd="0" destOrd="0" presId="urn:microsoft.com/office/officeart/2005/8/layout/cycle4"/>
    <dgm:cxn modelId="{7F14D748-A81E-0649-A373-3BF97E606684}" srcId="{738ECD6C-D309-BD40-892B-120882B4A447}" destId="{C211AB74-3BD9-564D-B23E-2C11D97BA469}" srcOrd="0" destOrd="0" parTransId="{5BEA8BBE-C46E-3B40-9B07-8715E7F01FF8}" sibTransId="{EBEE9C34-FA7C-164A-9AF3-853A860635F5}"/>
    <dgm:cxn modelId="{6055A04B-E29E-5043-A435-ABF324BFBAAA}" type="presOf" srcId="{26D1EA8F-9311-F447-AFE7-2AE78486A63A}" destId="{2795E6B2-E166-DE46-A27C-339A52E98218}" srcOrd="1" destOrd="1" presId="urn:microsoft.com/office/officeart/2005/8/layout/cycle4"/>
    <dgm:cxn modelId="{6919424D-32C7-5143-A36F-1CE842883D34}" type="presOf" srcId="{AC8FC8AE-FDE7-ED40-8247-2E40328C3A55}" destId="{7C7B3AB3-710E-A442-B567-6DED056F1396}" srcOrd="0" destOrd="0" presId="urn:microsoft.com/office/officeart/2005/8/layout/cycle4"/>
    <dgm:cxn modelId="{D0F83E56-D7F1-364B-BC53-39A85874F747}" srcId="{738ECD6C-D309-BD40-892B-120882B4A447}" destId="{02E51902-142E-2B49-A6A4-5C62BC719078}" srcOrd="2" destOrd="0" parTransId="{54F84829-C644-A148-A14E-8C515E59D668}" sibTransId="{E944C2B3-86EE-4444-9F0D-5485B506BCD3}"/>
    <dgm:cxn modelId="{0238C569-A89C-744C-8CEA-39C587EA6ACF}" type="presOf" srcId="{E01EC7CA-489C-C24E-93AE-DE580C7E8B2B}" destId="{FB1D14B2-A14B-B84D-ABC7-426742541547}" srcOrd="0" destOrd="0" presId="urn:microsoft.com/office/officeart/2005/8/layout/cycle4"/>
    <dgm:cxn modelId="{5789FA6D-76C9-604F-9DA3-4C8194160116}" type="presOf" srcId="{E01EC7CA-489C-C24E-93AE-DE580C7E8B2B}" destId="{F7C7E7C8-E9F2-F549-B9C1-594CDF15D513}" srcOrd="1" destOrd="0" presId="urn:microsoft.com/office/officeart/2005/8/layout/cycle4"/>
    <dgm:cxn modelId="{BB214677-0E83-CF43-8173-E5E97438B3CF}" type="presOf" srcId="{A851710E-5A05-9F47-AB4D-9C3F85E08E1C}" destId="{66878DF1-E23B-E74E-B68A-1BBFD0209D61}" srcOrd="0" destOrd="1" presId="urn:microsoft.com/office/officeart/2005/8/layout/cycle4"/>
    <dgm:cxn modelId="{65A6437A-B31C-1D47-B4E9-9666C5B7F62C}" type="presOf" srcId="{189A0195-405F-F94B-AD6D-E6A4D7979C17}" destId="{DED34793-7C2A-8A47-955B-C5C0A91B8244}" srcOrd="1" destOrd="1" presId="urn:microsoft.com/office/officeart/2005/8/layout/cycle4"/>
    <dgm:cxn modelId="{0BFF3B7D-75C1-DD4E-B0D8-E1DF5C14A051}" type="presOf" srcId="{C211AB74-3BD9-564D-B23E-2C11D97BA469}" destId="{DED34793-7C2A-8A47-955B-C5C0A91B8244}" srcOrd="1" destOrd="0" presId="urn:microsoft.com/office/officeart/2005/8/layout/cycle4"/>
    <dgm:cxn modelId="{CC6B3F80-EE32-444D-B6E1-89E57E7F1275}" type="presOf" srcId="{7DE172E2-CB46-904E-B0D9-07DCE8DB5382}" destId="{F7CC86EC-94FD-5C48-B282-0ABF76C324CD}" srcOrd="1" destOrd="0" presId="urn:microsoft.com/office/officeart/2005/8/layout/cycle4"/>
    <dgm:cxn modelId="{60A93684-4D77-9E49-A46D-A4D3C1B7BC5F}" srcId="{0DE3C4D4-4793-CF44-9C15-21F9E07C076C}" destId="{76E658F6-7065-E14B-977F-8DF4A5D6F061}" srcOrd="0" destOrd="0" parTransId="{5D835A2D-B9AA-3B4C-8399-A7317090EB0D}" sibTransId="{EA60427E-CA52-054B-800A-826F7D02340D}"/>
    <dgm:cxn modelId="{F1C8A785-E06E-634E-94FA-108165C3B357}" srcId="{DC2B93E8-423D-7042-AF34-3338AFD886DF}" destId="{AC8FC8AE-FDE7-ED40-8247-2E40328C3A55}" srcOrd="0" destOrd="0" parTransId="{23CD818D-8655-CC4C-9C87-9C8B87F89E0F}" sibTransId="{13D8875A-2093-694B-840B-D8E01F883B64}"/>
    <dgm:cxn modelId="{DD91468D-F48E-8C47-9BAA-40C1FF0043E0}" type="presOf" srcId="{189A0195-405F-F94B-AD6D-E6A4D7979C17}" destId="{A7EB0887-B9BF-8644-BD7A-BF49A6C1E988}" srcOrd="0" destOrd="1" presId="urn:microsoft.com/office/officeart/2005/8/layout/cycle4"/>
    <dgm:cxn modelId="{CF242693-A740-554F-8D98-B543A3CF00AD}" srcId="{44F8C1C0-54AC-4046-8334-1BD4410287FE}" destId="{7DE172E2-CB46-904E-B0D9-07DCE8DB5382}" srcOrd="0" destOrd="0" parTransId="{4013E02A-C7E1-7044-A5D1-079E4E28E912}" sibTransId="{E5BE0693-D838-AB40-B11E-97A5567CADEF}"/>
    <dgm:cxn modelId="{92A563A9-97D6-D14C-ACFA-51340F20A1FA}" srcId="{0DE3C4D4-4793-CF44-9C15-21F9E07C076C}" destId="{44F8C1C0-54AC-4046-8334-1BD4410287FE}" srcOrd="2" destOrd="0" parTransId="{D2F5B665-3E64-C442-B6DF-FB3A0CE52842}" sibTransId="{549FE0D4-EBFC-5B4D-A037-6BF726A43671}"/>
    <dgm:cxn modelId="{FA9288AF-B2F7-C64E-A830-94AD1D03AFDE}" srcId="{0DE3C4D4-4793-CF44-9C15-21F9E07C076C}" destId="{DC2B93E8-423D-7042-AF34-3338AFD886DF}" srcOrd="3" destOrd="0" parTransId="{00A3C911-1F3C-514C-AB8F-42F24876F6D6}" sibTransId="{F9DAF324-E584-E443-863F-050303A75B68}"/>
    <dgm:cxn modelId="{C224F8AF-840D-D646-983C-3D2613DA5467}" srcId="{738ECD6C-D309-BD40-892B-120882B4A447}" destId="{189A0195-405F-F94B-AD6D-E6A4D7979C17}" srcOrd="1" destOrd="0" parTransId="{5B5A19E2-B4D9-1C41-91FE-77ECF4F25531}" sibTransId="{E0480546-FCDD-6147-BF97-DBF6E6E4F4C1}"/>
    <dgm:cxn modelId="{8EBF03B4-EFD5-774B-8A6D-A93DAE59D95E}" type="presOf" srcId="{02E51902-142E-2B49-A6A4-5C62BC719078}" destId="{A7EB0887-B9BF-8644-BD7A-BF49A6C1E988}" srcOrd="0" destOrd="2" presId="urn:microsoft.com/office/officeart/2005/8/layout/cycle4"/>
    <dgm:cxn modelId="{86E5DBCC-04F8-1F4E-87A0-EDA58E150109}" type="presOf" srcId="{44F8C1C0-54AC-4046-8334-1BD4410287FE}" destId="{560E9136-2DFF-C146-A767-8AC83E97663E}" srcOrd="0" destOrd="0" presId="urn:microsoft.com/office/officeart/2005/8/layout/cycle4"/>
    <dgm:cxn modelId="{2428F7D2-3BC6-C647-A053-044045862643}" srcId="{44F8C1C0-54AC-4046-8334-1BD4410287FE}" destId="{A851710E-5A05-9F47-AB4D-9C3F85E08E1C}" srcOrd="1" destOrd="0" parTransId="{34232619-AB21-7C42-876F-8F53B99369FA}" sibTransId="{2A5642FD-FD12-A74C-AF5A-098560A84EAD}"/>
    <dgm:cxn modelId="{21EE64D3-E88F-5040-A4EE-D58ADF904025}" type="presOf" srcId="{F160F84C-4B75-9C4D-BA52-871861B745DA}" destId="{2795E6B2-E166-DE46-A27C-339A52E98218}" srcOrd="1" destOrd="2" presId="urn:microsoft.com/office/officeart/2005/8/layout/cycle4"/>
    <dgm:cxn modelId="{ECD649D9-DDE9-AE4C-A35D-8318C901A03E}" type="presOf" srcId="{C211AB74-3BD9-564D-B23E-2C11D97BA469}" destId="{A7EB0887-B9BF-8644-BD7A-BF49A6C1E988}" srcOrd="0" destOrd="0" presId="urn:microsoft.com/office/officeart/2005/8/layout/cycle4"/>
    <dgm:cxn modelId="{3B05A2E8-AE96-2042-9928-1C6791CAEDDD}" type="presOf" srcId="{26D1EA8F-9311-F447-AFE7-2AE78486A63A}" destId="{7C7B3AB3-710E-A442-B567-6DED056F1396}" srcOrd="0" destOrd="1" presId="urn:microsoft.com/office/officeart/2005/8/layout/cycle4"/>
    <dgm:cxn modelId="{6E8733EA-5CCB-764C-990E-330D18B1605F}" type="presOf" srcId="{DC2B93E8-423D-7042-AF34-3338AFD886DF}" destId="{F332CBED-898E-684D-BDA3-99226DDE14AC}" srcOrd="0" destOrd="0" presId="urn:microsoft.com/office/officeart/2005/8/layout/cycle4"/>
    <dgm:cxn modelId="{653D56FC-4939-5344-8ACC-0515D5524909}" type="presOf" srcId="{F160F84C-4B75-9C4D-BA52-871861B745DA}" destId="{7C7B3AB3-710E-A442-B567-6DED056F1396}" srcOrd="0" destOrd="2" presId="urn:microsoft.com/office/officeart/2005/8/layout/cycle4"/>
    <dgm:cxn modelId="{7E4F8CA0-3D43-6C4D-8BE8-45BD67EA4EEC}" type="presParOf" srcId="{7BEACA02-0D32-D14E-ABD6-ECA783836073}" destId="{CDE81787-11A2-AD4C-9850-0F56ACBBC840}" srcOrd="0" destOrd="0" presId="urn:microsoft.com/office/officeart/2005/8/layout/cycle4"/>
    <dgm:cxn modelId="{2FA4D3F8-B45C-0E4B-9D7A-285B1050D96C}" type="presParOf" srcId="{CDE81787-11A2-AD4C-9850-0F56ACBBC840}" destId="{B68A370D-0C4A-6440-B005-CFDF835F4B42}" srcOrd="0" destOrd="0" presId="urn:microsoft.com/office/officeart/2005/8/layout/cycle4"/>
    <dgm:cxn modelId="{0349A573-E548-4343-A6EF-0753AF135287}" type="presParOf" srcId="{B68A370D-0C4A-6440-B005-CFDF835F4B42}" destId="{FB1D14B2-A14B-B84D-ABC7-426742541547}" srcOrd="0" destOrd="0" presId="urn:microsoft.com/office/officeart/2005/8/layout/cycle4"/>
    <dgm:cxn modelId="{9F8CCA47-A406-6A4E-93DB-D1B0B10CFF4B}" type="presParOf" srcId="{B68A370D-0C4A-6440-B005-CFDF835F4B42}" destId="{F7C7E7C8-E9F2-F549-B9C1-594CDF15D513}" srcOrd="1" destOrd="0" presId="urn:microsoft.com/office/officeart/2005/8/layout/cycle4"/>
    <dgm:cxn modelId="{218FE62E-8E6E-3B44-9F12-29D949C806C8}" type="presParOf" srcId="{CDE81787-11A2-AD4C-9850-0F56ACBBC840}" destId="{F515E747-8BA8-284A-A1DE-C5740E754FDA}" srcOrd="1" destOrd="0" presId="urn:microsoft.com/office/officeart/2005/8/layout/cycle4"/>
    <dgm:cxn modelId="{63FF7CAC-8034-9447-AAA4-923A614E8BB2}" type="presParOf" srcId="{F515E747-8BA8-284A-A1DE-C5740E754FDA}" destId="{A7EB0887-B9BF-8644-BD7A-BF49A6C1E988}" srcOrd="0" destOrd="0" presId="urn:microsoft.com/office/officeart/2005/8/layout/cycle4"/>
    <dgm:cxn modelId="{ED8DCA4D-4231-A04F-9BA4-073A68E6BC42}" type="presParOf" srcId="{F515E747-8BA8-284A-A1DE-C5740E754FDA}" destId="{DED34793-7C2A-8A47-955B-C5C0A91B8244}" srcOrd="1" destOrd="0" presId="urn:microsoft.com/office/officeart/2005/8/layout/cycle4"/>
    <dgm:cxn modelId="{118A766D-6AB2-1942-B877-C5CFBAFCBB28}" type="presParOf" srcId="{CDE81787-11A2-AD4C-9850-0F56ACBBC840}" destId="{0C526C4B-580B-C042-8566-2A4F9AD082CA}" srcOrd="2" destOrd="0" presId="urn:microsoft.com/office/officeart/2005/8/layout/cycle4"/>
    <dgm:cxn modelId="{B59573E6-93F0-A246-97B7-0F703FFE4C9E}" type="presParOf" srcId="{0C526C4B-580B-C042-8566-2A4F9AD082CA}" destId="{66878DF1-E23B-E74E-B68A-1BBFD0209D61}" srcOrd="0" destOrd="0" presId="urn:microsoft.com/office/officeart/2005/8/layout/cycle4"/>
    <dgm:cxn modelId="{F099E292-611D-7745-A7B1-9FCC221015DD}" type="presParOf" srcId="{0C526C4B-580B-C042-8566-2A4F9AD082CA}" destId="{F7CC86EC-94FD-5C48-B282-0ABF76C324CD}" srcOrd="1" destOrd="0" presId="urn:microsoft.com/office/officeart/2005/8/layout/cycle4"/>
    <dgm:cxn modelId="{12D2EF4E-1445-C64F-B7FF-A58F251B8400}" type="presParOf" srcId="{CDE81787-11A2-AD4C-9850-0F56ACBBC840}" destId="{2D4FE05B-72D3-CC40-A9C6-BA6A092FD1D9}" srcOrd="3" destOrd="0" presId="urn:microsoft.com/office/officeart/2005/8/layout/cycle4"/>
    <dgm:cxn modelId="{6B4565CD-3F0E-6C45-977E-7B22548AAB99}" type="presParOf" srcId="{2D4FE05B-72D3-CC40-A9C6-BA6A092FD1D9}" destId="{7C7B3AB3-710E-A442-B567-6DED056F1396}" srcOrd="0" destOrd="0" presId="urn:microsoft.com/office/officeart/2005/8/layout/cycle4"/>
    <dgm:cxn modelId="{81872EFF-27D6-2346-9BCE-B7D2C425D092}" type="presParOf" srcId="{2D4FE05B-72D3-CC40-A9C6-BA6A092FD1D9}" destId="{2795E6B2-E166-DE46-A27C-339A52E98218}" srcOrd="1" destOrd="0" presId="urn:microsoft.com/office/officeart/2005/8/layout/cycle4"/>
    <dgm:cxn modelId="{33AC14D2-4BEA-F940-A943-4666A941702A}" type="presParOf" srcId="{CDE81787-11A2-AD4C-9850-0F56ACBBC840}" destId="{ADAACFE4-9049-904F-893F-EE2E195FBEAE}" srcOrd="4" destOrd="0" presId="urn:microsoft.com/office/officeart/2005/8/layout/cycle4"/>
    <dgm:cxn modelId="{D8C6A0FE-535B-EB4A-854A-610AF72BA4A3}" type="presParOf" srcId="{7BEACA02-0D32-D14E-ABD6-ECA783836073}" destId="{D751B002-ECF7-4847-9AEF-4473E161CF6A}" srcOrd="1" destOrd="0" presId="urn:microsoft.com/office/officeart/2005/8/layout/cycle4"/>
    <dgm:cxn modelId="{993E2003-4EB9-6947-B086-74ECE6488EDB}" type="presParOf" srcId="{D751B002-ECF7-4847-9AEF-4473E161CF6A}" destId="{315A2D6A-5C8E-2D4D-91CA-ABFC6A2E4334}" srcOrd="0" destOrd="0" presId="urn:microsoft.com/office/officeart/2005/8/layout/cycle4"/>
    <dgm:cxn modelId="{858C0E2C-F489-724A-849F-3C2D5BE052BF}" type="presParOf" srcId="{D751B002-ECF7-4847-9AEF-4473E161CF6A}" destId="{AA2C9715-1C49-124E-98EC-6E4603EA7D93}" srcOrd="1" destOrd="0" presId="urn:microsoft.com/office/officeart/2005/8/layout/cycle4"/>
    <dgm:cxn modelId="{8B448B72-BC3C-EC4A-8AD6-071FCC0F6998}" type="presParOf" srcId="{D751B002-ECF7-4847-9AEF-4473E161CF6A}" destId="{560E9136-2DFF-C146-A767-8AC83E97663E}" srcOrd="2" destOrd="0" presId="urn:microsoft.com/office/officeart/2005/8/layout/cycle4"/>
    <dgm:cxn modelId="{89873F8B-D5DF-2349-ABB4-23DCB3AB7B95}" type="presParOf" srcId="{D751B002-ECF7-4847-9AEF-4473E161CF6A}" destId="{F332CBED-898E-684D-BDA3-99226DDE14AC}" srcOrd="3" destOrd="0" presId="urn:microsoft.com/office/officeart/2005/8/layout/cycle4"/>
    <dgm:cxn modelId="{C12CB427-57BB-BA4F-91CF-A80BBB06C028}" type="presParOf" srcId="{D751B002-ECF7-4847-9AEF-4473E161CF6A}" destId="{17ECC1CC-5053-6D4F-8AAB-13CE1AE64869}" srcOrd="4" destOrd="0" presId="urn:microsoft.com/office/officeart/2005/8/layout/cycle4"/>
    <dgm:cxn modelId="{589B0E18-220F-D14F-B69A-1C86F6554620}" type="presParOf" srcId="{7BEACA02-0D32-D14E-ABD6-ECA783836073}" destId="{1EA81915-22B1-2A44-A86D-F6F0BCFDA75D}" srcOrd="2" destOrd="0" presId="urn:microsoft.com/office/officeart/2005/8/layout/cycle4"/>
    <dgm:cxn modelId="{8AA7C8FD-7E76-D741-A7ED-C0DE92062282}" type="presParOf" srcId="{7BEACA02-0D32-D14E-ABD6-ECA783836073}" destId="{BC0F1726-0291-CC4D-8D8D-089F113570DE}"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878DF1-E23B-E74E-B68A-1BBFD0209D61}">
      <dsp:nvSpPr>
        <dsp:cNvPr id="0" name=""/>
        <dsp:cNvSpPr/>
      </dsp:nvSpPr>
      <dsp:spPr>
        <a:xfrm>
          <a:off x="8058825" y="2374876"/>
          <a:ext cx="4192441" cy="2165219"/>
        </a:xfrm>
        <a:prstGeom prst="roundRect">
          <a:avLst>
            <a:gd name="adj" fmla="val 10000"/>
          </a:avLst>
        </a:prstGeom>
        <a:noFill/>
        <a:ln>
          <a:noFill/>
        </a:ln>
        <a:effectLst/>
      </dsp:spPr>
      <dsp:style>
        <a:lnRef idx="0">
          <a:scrgbClr r="0" g="0" b="0"/>
        </a:lnRef>
        <a:fillRef idx="0">
          <a:scrgbClr r="0" g="0" b="0"/>
        </a:fillRef>
        <a:effectRef idx="0">
          <a:scrgbClr r="0" g="0" b="0"/>
        </a:effectRef>
        <a:fontRef idx="minor">
          <a:schemeClr val="dk1"/>
        </a:fontRef>
      </dsp:style>
      <dsp:txBody>
        <a:bodyPr spcFirstLastPara="0" vert="horz" wrap="square" lIns="87630" tIns="87630" rIns="87630" bIns="87630" numCol="1" spcCol="1270" anchor="t" anchorCtr="0">
          <a:noAutofit/>
        </a:bodyPr>
        <a:lstStyle/>
        <a:p>
          <a:pPr marL="171450" lvl="1" indent="-171450" algn="r" defTabSz="800100" rtl="0">
            <a:lnSpc>
              <a:spcPct val="90000"/>
            </a:lnSpc>
            <a:spcBef>
              <a:spcPct val="0"/>
            </a:spcBef>
            <a:spcAft>
              <a:spcPct val="15000"/>
            </a:spcAft>
            <a:buNone/>
          </a:pPr>
          <a:r>
            <a:rPr lang="en-US" sz="1800" b="1" kern="1200" dirty="0">
              <a:latin typeface="Corbel" panose="020B0503020204020204" pitchFamily="34" charset="0"/>
            </a:rPr>
            <a:t>Performance Objective</a:t>
          </a:r>
          <a:r>
            <a:rPr lang="en-US" sz="1800" kern="1200" dirty="0">
              <a:latin typeface="Corbel" panose="020B0503020204020204" pitchFamily="34" charset="0"/>
            </a:rPr>
            <a:t>: </a:t>
          </a:r>
          <a:r>
            <a:rPr lang="en-CA" sz="1800" kern="1200" dirty="0"/>
            <a:t>Define </a:t>
          </a:r>
          <a:r>
            <a:rPr lang="fr-CA" sz="1800" kern="1200" dirty="0" err="1"/>
            <a:t>Educational</a:t>
          </a:r>
          <a:r>
            <a:rPr lang="fr-CA" sz="1800" kern="1200" dirty="0"/>
            <a:t> options in </a:t>
          </a:r>
          <a:r>
            <a:rPr lang="fr-CA" sz="1800" kern="1200" dirty="0" err="1"/>
            <a:t>Montreal</a:t>
          </a:r>
          <a:r>
            <a:rPr lang="fr-CA" sz="1800" kern="1200" dirty="0"/>
            <a:t>, </a:t>
          </a:r>
          <a:r>
            <a:rPr lang="fr-CA" sz="1800" kern="1200" dirty="0" err="1"/>
            <a:t>including</a:t>
          </a:r>
          <a:r>
            <a:rPr lang="fr-CA" sz="1800" kern="1200" dirty="0"/>
            <a:t> </a:t>
          </a:r>
          <a:r>
            <a:rPr lang="fr-CA" sz="1800" kern="1200" dirty="0" err="1"/>
            <a:t>their</a:t>
          </a:r>
          <a:r>
            <a:rPr lang="fr-CA" sz="1800" kern="1200" dirty="0"/>
            <a:t> </a:t>
          </a:r>
          <a:r>
            <a:rPr lang="fr-CA" sz="1800" kern="1200" dirty="0" err="1"/>
            <a:t>historical</a:t>
          </a:r>
          <a:r>
            <a:rPr lang="fr-CA" sz="1800" kern="1200" dirty="0"/>
            <a:t> and </a:t>
          </a:r>
          <a:r>
            <a:rPr lang="fr-CA" sz="1800" kern="1200" dirty="0" err="1"/>
            <a:t>legal</a:t>
          </a:r>
          <a:r>
            <a:rPr lang="fr-CA" sz="1800" kern="1200" dirty="0"/>
            <a:t> </a:t>
          </a:r>
          <a:r>
            <a:rPr lang="fr-CA" sz="1800" kern="1200" dirty="0" err="1"/>
            <a:t>underpinnings</a:t>
          </a:r>
          <a:endParaRPr lang="en-US" sz="1800" kern="1200" dirty="0">
            <a:latin typeface="Corbel" panose="020B0503020204020204" pitchFamily="34" charset="0"/>
          </a:endParaRPr>
        </a:p>
      </dsp:txBody>
      <dsp:txXfrm>
        <a:off x="9364120" y="2963743"/>
        <a:ext cx="2839583" cy="1528788"/>
      </dsp:txXfrm>
    </dsp:sp>
    <dsp:sp modelId="{7C7B3AB3-710E-A442-B567-6DED056F1396}">
      <dsp:nvSpPr>
        <dsp:cNvPr id="0" name=""/>
        <dsp:cNvSpPr/>
      </dsp:nvSpPr>
      <dsp:spPr>
        <a:xfrm>
          <a:off x="192030" y="2055924"/>
          <a:ext cx="4123070" cy="2642233"/>
        </a:xfrm>
        <a:prstGeom prst="roundRect">
          <a:avLst>
            <a:gd name="adj" fmla="val 10000"/>
          </a:avLst>
        </a:prstGeom>
        <a:noFill/>
        <a:ln>
          <a:noFill/>
        </a:ln>
        <a:effectLst/>
      </dsp:spPr>
      <dsp:style>
        <a:lnRef idx="0">
          <a:scrgbClr r="0" g="0" b="0"/>
        </a:lnRef>
        <a:fillRef idx="0">
          <a:scrgbClr r="0" g="0" b="0"/>
        </a:fillRef>
        <a:effectRef idx="0">
          <a:scrgbClr r="0" g="0" b="0"/>
        </a:effectRef>
        <a:fontRef idx="minor">
          <a:schemeClr val="dk1"/>
        </a:fontRef>
      </dsp:style>
      <dsp:txBody>
        <a:bodyPr spcFirstLastPara="0" vert="horz" wrap="square" lIns="83820" tIns="83820" rIns="83820" bIns="83820" numCol="1" spcCol="1270" anchor="t" anchorCtr="0">
          <a:noAutofit/>
        </a:bodyPr>
        <a:lstStyle/>
        <a:p>
          <a:pPr marL="171450" lvl="1" indent="-171450" algn="l" defTabSz="755650" rtl="0">
            <a:lnSpc>
              <a:spcPct val="90000"/>
            </a:lnSpc>
            <a:spcBef>
              <a:spcPct val="0"/>
            </a:spcBef>
            <a:spcAft>
              <a:spcPct val="15000"/>
            </a:spcAft>
            <a:buNone/>
          </a:pPr>
          <a:endParaRPr lang="en-US" sz="1700" kern="1200" dirty="0">
            <a:latin typeface="Corbel" panose="020B0503020204020204" pitchFamily="34" charset="0"/>
          </a:endParaRPr>
        </a:p>
        <a:p>
          <a:pPr marL="171450" lvl="1" indent="-171450" algn="l" defTabSz="755650" rtl="0">
            <a:lnSpc>
              <a:spcPct val="90000"/>
            </a:lnSpc>
            <a:spcBef>
              <a:spcPct val="0"/>
            </a:spcBef>
            <a:spcAft>
              <a:spcPct val="15000"/>
            </a:spcAft>
            <a:buNone/>
          </a:pPr>
          <a:endParaRPr lang="en-US" sz="1700" kern="1200" dirty="0">
            <a:latin typeface="Corbel" panose="020B0503020204020204" pitchFamily="34" charset="0"/>
          </a:endParaRPr>
        </a:p>
        <a:p>
          <a:pPr marL="171450" lvl="1" indent="-171450" algn="l" defTabSz="755650" rtl="0">
            <a:lnSpc>
              <a:spcPct val="90000"/>
            </a:lnSpc>
            <a:spcBef>
              <a:spcPct val="0"/>
            </a:spcBef>
            <a:spcAft>
              <a:spcPct val="15000"/>
            </a:spcAft>
            <a:buNone/>
          </a:pPr>
          <a:r>
            <a:rPr lang="en-US" sz="1700" kern="1200" dirty="0">
              <a:latin typeface="Corbel" panose="020B0503020204020204" pitchFamily="34" charset="0"/>
            </a:rPr>
            <a:t>z</a:t>
          </a:r>
        </a:p>
      </dsp:txBody>
      <dsp:txXfrm>
        <a:off x="250071" y="2774523"/>
        <a:ext cx="2770067" cy="1865592"/>
      </dsp:txXfrm>
    </dsp:sp>
    <dsp:sp modelId="{A7EB0887-B9BF-8644-BD7A-BF49A6C1E988}">
      <dsp:nvSpPr>
        <dsp:cNvPr id="0" name=""/>
        <dsp:cNvSpPr/>
      </dsp:nvSpPr>
      <dsp:spPr>
        <a:xfrm>
          <a:off x="7522538" y="-27012"/>
          <a:ext cx="4521226" cy="2230723"/>
        </a:xfrm>
        <a:prstGeom prst="roundRect">
          <a:avLst>
            <a:gd name="adj" fmla="val 10000"/>
          </a:avLst>
        </a:prstGeom>
        <a:noFill/>
        <a:ln>
          <a:noFill/>
        </a:ln>
        <a:effectLst/>
      </dsp:spPr>
      <dsp:style>
        <a:lnRef idx="0">
          <a:scrgbClr r="0" g="0" b="0"/>
        </a:lnRef>
        <a:fillRef idx="0">
          <a:scrgbClr r="0" g="0" b="0"/>
        </a:fillRef>
        <a:effectRef idx="0">
          <a:scrgbClr r="0" g="0" b="0"/>
        </a:effectRef>
        <a:fontRef idx="minor">
          <a:schemeClr val="dk1"/>
        </a:fontRef>
      </dsp:style>
      <dsp:txBody>
        <a:bodyPr spcFirstLastPara="0" vert="horz" wrap="square" lIns="60960" tIns="60960" rIns="60960" bIns="60960" numCol="1" spcCol="1270" anchor="t" anchorCtr="0">
          <a:noAutofit/>
        </a:bodyPr>
        <a:lstStyle/>
        <a:p>
          <a:pPr marL="171450" lvl="1" indent="-171450" algn="r" defTabSz="711200" rtl="0">
            <a:lnSpc>
              <a:spcPct val="90000"/>
            </a:lnSpc>
            <a:spcBef>
              <a:spcPct val="0"/>
            </a:spcBef>
            <a:spcAft>
              <a:spcPct val="15000"/>
            </a:spcAft>
            <a:buNone/>
          </a:pPr>
          <a:r>
            <a:rPr lang="en-US" sz="1600" b="1" kern="1200" dirty="0">
              <a:latin typeface="Corbel" panose="020B0503020204020204" pitchFamily="34" charset="0"/>
            </a:rPr>
            <a:t>Expectations:</a:t>
          </a:r>
          <a:endParaRPr lang="en-US" sz="1600" kern="1200" dirty="0">
            <a:latin typeface="Corbel" panose="020B0503020204020204" pitchFamily="34" charset="0"/>
          </a:endParaRPr>
        </a:p>
        <a:p>
          <a:pPr marL="171450" lvl="1" indent="-171450" algn="r" defTabSz="711200" rtl="0">
            <a:lnSpc>
              <a:spcPct val="90000"/>
            </a:lnSpc>
            <a:spcBef>
              <a:spcPct val="0"/>
            </a:spcBef>
            <a:spcAft>
              <a:spcPct val="15000"/>
            </a:spcAft>
            <a:buNone/>
          </a:pPr>
          <a:r>
            <a:rPr lang="en-US" sz="1600" b="0" kern="1200" dirty="0">
              <a:latin typeface="Corbel" panose="020B0503020204020204" pitchFamily="34" charset="0"/>
            </a:rPr>
            <a:t>Understand what types of options are available and where to start</a:t>
          </a:r>
        </a:p>
        <a:p>
          <a:pPr marL="171450" lvl="1" indent="-171450" algn="r" defTabSz="711200" rtl="0">
            <a:lnSpc>
              <a:spcPct val="90000"/>
            </a:lnSpc>
            <a:spcBef>
              <a:spcPct val="0"/>
            </a:spcBef>
            <a:spcAft>
              <a:spcPct val="15000"/>
            </a:spcAft>
            <a:buNone/>
          </a:pPr>
          <a:endParaRPr lang="en-US" sz="1600" b="1" kern="1200" dirty="0">
            <a:latin typeface="Corbel" panose="020B0503020204020204" pitchFamily="34" charset="0"/>
          </a:endParaRPr>
        </a:p>
        <a:p>
          <a:pPr marL="171450" lvl="1" indent="-171450" algn="r" defTabSz="711200" rtl="0">
            <a:lnSpc>
              <a:spcPct val="90000"/>
            </a:lnSpc>
            <a:spcBef>
              <a:spcPct val="0"/>
            </a:spcBef>
            <a:spcAft>
              <a:spcPct val="15000"/>
            </a:spcAft>
            <a:buNone/>
          </a:pPr>
          <a:r>
            <a:rPr lang="en-US" sz="1600" b="1" kern="1200" dirty="0">
              <a:latin typeface="Corbel" panose="020B0503020204020204" pitchFamily="34" charset="0"/>
            </a:rPr>
            <a:t>Information Available:</a:t>
          </a:r>
        </a:p>
        <a:p>
          <a:pPr marL="171450" lvl="1" indent="-171450" algn="r" defTabSz="711200" rtl="0">
            <a:lnSpc>
              <a:spcPct val="90000"/>
            </a:lnSpc>
            <a:spcBef>
              <a:spcPct val="0"/>
            </a:spcBef>
            <a:spcAft>
              <a:spcPct val="15000"/>
            </a:spcAft>
            <a:buNone/>
          </a:pPr>
          <a:r>
            <a:rPr lang="en-US" sz="1600" b="0" kern="1200" dirty="0">
              <a:latin typeface="Corbel" panose="020B0503020204020204" pitchFamily="34" charset="0"/>
            </a:rPr>
            <a:t>How many were viewed online and how many printed ones were distributed</a:t>
          </a:r>
        </a:p>
      </dsp:txBody>
      <dsp:txXfrm>
        <a:off x="8927908" y="21990"/>
        <a:ext cx="3066854" cy="1575038"/>
      </dsp:txXfrm>
    </dsp:sp>
    <dsp:sp modelId="{FB1D14B2-A14B-B84D-ABC7-426742541547}">
      <dsp:nvSpPr>
        <dsp:cNvPr id="0" name=""/>
        <dsp:cNvSpPr/>
      </dsp:nvSpPr>
      <dsp:spPr>
        <a:xfrm>
          <a:off x="654811" y="-17634"/>
          <a:ext cx="3346682" cy="1516503"/>
        </a:xfrm>
        <a:prstGeom prst="roundRect">
          <a:avLst>
            <a:gd name="adj" fmla="val 10000"/>
          </a:avLst>
        </a:prstGeom>
        <a:noFill/>
        <a:ln>
          <a:noFill/>
        </a:ln>
        <a:effectLst/>
      </dsp:spPr>
      <dsp:style>
        <a:lnRef idx="0">
          <a:scrgbClr r="0" g="0" b="0"/>
        </a:lnRef>
        <a:fillRef idx="0">
          <a:scrgbClr r="0" g="0" b="0"/>
        </a:fillRef>
        <a:effectRef idx="0">
          <a:scrgbClr r="0" g="0" b="0"/>
        </a:effectRef>
        <a:fontRef idx="minor">
          <a:schemeClr val="dk1"/>
        </a:fontRef>
      </dsp:style>
      <dsp:txBody>
        <a:bodyPr spcFirstLastPara="0" vert="horz" wrap="square" lIns="60960" tIns="60960" rIns="60960" bIns="60960" numCol="1" spcCol="1270" anchor="t" anchorCtr="0">
          <a:noAutofit/>
        </a:bodyPr>
        <a:lstStyle/>
        <a:p>
          <a:pPr marL="171450" lvl="1" indent="0" algn="l" defTabSz="711200" rtl="0">
            <a:lnSpc>
              <a:spcPct val="90000"/>
            </a:lnSpc>
            <a:spcBef>
              <a:spcPct val="0"/>
            </a:spcBef>
            <a:spcAft>
              <a:spcPct val="15000"/>
            </a:spcAft>
            <a:buNone/>
          </a:pPr>
          <a:r>
            <a:rPr lang="en-US" sz="1600" b="1" kern="1200" dirty="0">
              <a:latin typeface="Corbel" panose="020B0503020204020204" pitchFamily="34" charset="0"/>
            </a:rPr>
            <a:t>Problem it addresses</a:t>
          </a:r>
          <a:r>
            <a:rPr lang="en-US" sz="1600" kern="1200" dirty="0">
              <a:latin typeface="Corbel" panose="020B0503020204020204" pitchFamily="34" charset="0"/>
            </a:rPr>
            <a:t>: lack of a resource or basic documents that outlines the most basic characteristics and context of education</a:t>
          </a:r>
          <a:endParaRPr lang="en-US" sz="1000" kern="1200" dirty="0">
            <a:latin typeface="Corbel" panose="020B0503020204020204" pitchFamily="34" charset="0"/>
          </a:endParaRPr>
        </a:p>
      </dsp:txBody>
      <dsp:txXfrm>
        <a:off x="688124" y="15679"/>
        <a:ext cx="2276051" cy="1070751"/>
      </dsp:txXfrm>
    </dsp:sp>
    <dsp:sp modelId="{315A2D6A-5C8E-2D4D-91CA-ABFC6A2E4334}">
      <dsp:nvSpPr>
        <dsp:cNvPr id="0" name=""/>
        <dsp:cNvSpPr/>
      </dsp:nvSpPr>
      <dsp:spPr>
        <a:xfrm>
          <a:off x="2718555" y="-144175"/>
          <a:ext cx="3184526" cy="2636213"/>
        </a:xfrm>
        <a:prstGeom prst="pieWedge">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rtl="0">
            <a:lnSpc>
              <a:spcPct val="90000"/>
            </a:lnSpc>
            <a:spcBef>
              <a:spcPct val="0"/>
            </a:spcBef>
            <a:spcAft>
              <a:spcPct val="35000"/>
            </a:spcAft>
            <a:buNone/>
          </a:pPr>
          <a:r>
            <a:rPr lang="en-US" sz="2500" kern="1200" dirty="0">
              <a:latin typeface="Corbel" panose="020B0503020204020204" pitchFamily="34" charset="0"/>
            </a:rPr>
            <a:t>Performance Gap: Information</a:t>
          </a:r>
        </a:p>
      </dsp:txBody>
      <dsp:txXfrm>
        <a:off x="3651281" y="627954"/>
        <a:ext cx="2251800" cy="1864084"/>
      </dsp:txXfrm>
    </dsp:sp>
    <dsp:sp modelId="{AA2C9715-1C49-124E-98EC-6E4603EA7D93}">
      <dsp:nvSpPr>
        <dsp:cNvPr id="0" name=""/>
        <dsp:cNvSpPr/>
      </dsp:nvSpPr>
      <dsp:spPr>
        <a:xfrm rot="5400000">
          <a:off x="6229645" y="-509682"/>
          <a:ext cx="2676418" cy="3367227"/>
        </a:xfrm>
        <a:prstGeom prst="pieWedge">
          <a:avLst/>
        </a:prstGeom>
        <a:solidFill>
          <a:schemeClr val="accent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Corbel" panose="020B0503020204020204" pitchFamily="34" charset="0"/>
            </a:rPr>
            <a:t>Target: Parents</a:t>
          </a:r>
        </a:p>
        <a:p>
          <a:pPr marL="0" lvl="0" indent="0" algn="ctr" defTabSz="1066800">
            <a:lnSpc>
              <a:spcPct val="90000"/>
            </a:lnSpc>
            <a:spcBef>
              <a:spcPct val="0"/>
            </a:spcBef>
            <a:spcAft>
              <a:spcPct val="35000"/>
            </a:spcAft>
            <a:buNone/>
          </a:pPr>
          <a:r>
            <a:rPr lang="en-US" sz="2400" b="1" kern="1200" dirty="0">
              <a:latin typeface="Corbel" panose="020B0503020204020204" pitchFamily="34" charset="0"/>
            </a:rPr>
            <a:t>Phase: Indifferent </a:t>
          </a:r>
          <a:endParaRPr lang="en-US" sz="2400" kern="1200" dirty="0">
            <a:latin typeface="Corbel" panose="020B0503020204020204" pitchFamily="34" charset="0"/>
          </a:endParaRPr>
        </a:p>
      </dsp:txBody>
      <dsp:txXfrm rot="-5400000">
        <a:off x="5884241" y="619628"/>
        <a:ext cx="2380989" cy="1892513"/>
      </dsp:txXfrm>
    </dsp:sp>
    <dsp:sp modelId="{560E9136-2DFF-C146-A767-8AC83E97663E}">
      <dsp:nvSpPr>
        <dsp:cNvPr id="0" name=""/>
        <dsp:cNvSpPr/>
      </dsp:nvSpPr>
      <dsp:spPr>
        <a:xfrm rot="10800000">
          <a:off x="5882041" y="2545831"/>
          <a:ext cx="3317803" cy="2336092"/>
        </a:xfrm>
        <a:prstGeom prst="pieWedge">
          <a:avLst/>
        </a:prstGeom>
        <a:solidFill>
          <a:schemeClr val="accent2">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rtl="0">
            <a:lnSpc>
              <a:spcPct val="90000"/>
            </a:lnSpc>
            <a:spcBef>
              <a:spcPct val="0"/>
            </a:spcBef>
            <a:spcAft>
              <a:spcPct val="35000"/>
            </a:spcAft>
            <a:buNone/>
          </a:pPr>
          <a:r>
            <a:rPr lang="en-US" sz="1400" b="1" kern="1200" dirty="0">
              <a:latin typeface="Corbel" panose="020B0503020204020204" pitchFamily="34" charset="0"/>
            </a:rPr>
            <a:t>Why I Chose This</a:t>
          </a:r>
          <a:r>
            <a:rPr lang="en-US" sz="1400" kern="1200" dirty="0">
              <a:latin typeface="Corbel" panose="020B0503020204020204" pitchFamily="34" charset="0"/>
            </a:rPr>
            <a:t>? </a:t>
          </a:r>
        </a:p>
        <a:p>
          <a:pPr marL="0" lvl="0" indent="0" algn="ctr" defTabSz="622300" rtl="0">
            <a:lnSpc>
              <a:spcPct val="90000"/>
            </a:lnSpc>
            <a:spcBef>
              <a:spcPct val="0"/>
            </a:spcBef>
            <a:spcAft>
              <a:spcPct val="35000"/>
            </a:spcAft>
            <a:buNone/>
          </a:pPr>
          <a:r>
            <a:rPr lang="en-US" sz="1600" kern="1200" dirty="0">
              <a:latin typeface="Corbel" panose="020B0503020204020204" pitchFamily="34" charset="0"/>
            </a:rPr>
            <a:t>Not just newcomers, but all </a:t>
          </a:r>
          <a:r>
            <a:rPr lang="en-US" sz="1600" kern="1200" dirty="0" err="1">
              <a:latin typeface="Corbel" panose="020B0503020204020204" pitchFamily="34" charset="0"/>
            </a:rPr>
            <a:t>Montrealers</a:t>
          </a:r>
          <a:r>
            <a:rPr lang="en-US" sz="1600" kern="1200" dirty="0">
              <a:latin typeface="Corbel" panose="020B0503020204020204" pitchFamily="34" charset="0"/>
            </a:rPr>
            <a:t> need to know and understand how the educational system  works and what is available</a:t>
          </a:r>
        </a:p>
      </dsp:txBody>
      <dsp:txXfrm rot="10800000">
        <a:off x="5882041" y="2545831"/>
        <a:ext cx="2346041" cy="1651866"/>
      </dsp:txXfrm>
    </dsp:sp>
    <dsp:sp modelId="{F332CBED-898E-684D-BDA3-99226DDE14AC}">
      <dsp:nvSpPr>
        <dsp:cNvPr id="0" name=""/>
        <dsp:cNvSpPr/>
      </dsp:nvSpPr>
      <dsp:spPr>
        <a:xfrm rot="16200000">
          <a:off x="3070635" y="2026974"/>
          <a:ext cx="2407952" cy="3224004"/>
        </a:xfrm>
        <a:prstGeom prst="pieWedge">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b="1" kern="1200" dirty="0">
              <a:latin typeface="Corbel" panose="020B0503020204020204" pitchFamily="34" charset="0"/>
            </a:rPr>
            <a:t>Communication Medium</a:t>
          </a:r>
          <a:r>
            <a:rPr lang="en-US" sz="1600" kern="1200" dirty="0">
              <a:latin typeface="Corbel" panose="020B0503020204020204" pitchFamily="34" charset="0"/>
            </a:rPr>
            <a:t>: </a:t>
          </a:r>
        </a:p>
        <a:p>
          <a:pPr marL="0" lvl="0" indent="0" algn="ctr" defTabSz="711200" rtl="0">
            <a:lnSpc>
              <a:spcPct val="90000"/>
            </a:lnSpc>
            <a:spcBef>
              <a:spcPct val="0"/>
            </a:spcBef>
            <a:spcAft>
              <a:spcPct val="35000"/>
            </a:spcAft>
            <a:buNone/>
          </a:pPr>
          <a:r>
            <a:rPr lang="en-US" sz="1600" kern="1200" dirty="0">
              <a:latin typeface="Corbel" panose="020B0503020204020204" pitchFamily="34" charset="0"/>
            </a:rPr>
            <a:t>Written in a printed brochure as well as presented in an online kind of slide presentation so that it is accessible to more people</a:t>
          </a:r>
        </a:p>
      </dsp:txBody>
      <dsp:txXfrm rot="5400000">
        <a:off x="3606898" y="2435000"/>
        <a:ext cx="2279715" cy="1702679"/>
      </dsp:txXfrm>
    </dsp:sp>
    <dsp:sp modelId="{1EA81915-22B1-2A44-A86D-F6F0BCFDA75D}">
      <dsp:nvSpPr>
        <dsp:cNvPr id="0" name=""/>
        <dsp:cNvSpPr/>
      </dsp:nvSpPr>
      <dsp:spPr>
        <a:xfrm>
          <a:off x="5795439" y="1895056"/>
          <a:ext cx="660388" cy="574251"/>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C0F1726-0291-CC4D-8D8D-089F113570DE}">
      <dsp:nvSpPr>
        <dsp:cNvPr id="0" name=""/>
        <dsp:cNvSpPr/>
      </dsp:nvSpPr>
      <dsp:spPr>
        <a:xfrm rot="10800000">
          <a:off x="5795439" y="2115922"/>
          <a:ext cx="660388" cy="574251"/>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878DF1-E23B-E74E-B68A-1BBFD0209D61}">
      <dsp:nvSpPr>
        <dsp:cNvPr id="0" name=""/>
        <dsp:cNvSpPr/>
      </dsp:nvSpPr>
      <dsp:spPr>
        <a:xfrm>
          <a:off x="8051610" y="2382908"/>
          <a:ext cx="4199656" cy="2168945"/>
        </a:xfrm>
        <a:prstGeom prst="roundRect">
          <a:avLst>
            <a:gd name="adj" fmla="val 10000"/>
          </a:avLst>
        </a:prstGeom>
        <a:noFill/>
        <a:ln>
          <a:noFill/>
        </a:ln>
        <a:effectLst/>
      </dsp:spPr>
      <dsp:style>
        <a:lnRef idx="0">
          <a:scrgbClr r="0" g="0" b="0"/>
        </a:lnRef>
        <a:fillRef idx="0">
          <a:scrgbClr r="0" g="0" b="0"/>
        </a:fillRef>
        <a:effectRef idx="0">
          <a:scrgbClr r="0" g="0" b="0"/>
        </a:effectRef>
        <a:fontRef idx="minor">
          <a:schemeClr val="dk1"/>
        </a:fontRef>
      </dsp:style>
      <dsp:txBody>
        <a:bodyPr spcFirstLastPara="0" vert="horz" wrap="square" lIns="91440" tIns="91440" rIns="91440" bIns="91440" numCol="1" spcCol="1270" anchor="t" anchorCtr="0">
          <a:noAutofit/>
        </a:bodyPr>
        <a:lstStyle/>
        <a:p>
          <a:pPr marL="171450" lvl="1" indent="-171450" algn="r" defTabSz="844550" rtl="0">
            <a:lnSpc>
              <a:spcPct val="90000"/>
            </a:lnSpc>
            <a:spcBef>
              <a:spcPct val="0"/>
            </a:spcBef>
            <a:spcAft>
              <a:spcPct val="15000"/>
            </a:spcAft>
            <a:buNone/>
          </a:pPr>
          <a:r>
            <a:rPr lang="en-CA" sz="1900" b="1" kern="1200" noProof="0" dirty="0">
              <a:latin typeface="Corbel" panose="020B0503020204020204" pitchFamily="34" charset="0"/>
            </a:rPr>
            <a:t>Performance Objective</a:t>
          </a:r>
          <a:r>
            <a:rPr lang="en-CA" sz="1900" kern="1200" noProof="0" dirty="0">
              <a:latin typeface="Corbel" panose="020B0503020204020204" pitchFamily="34" charset="0"/>
            </a:rPr>
            <a:t>: </a:t>
          </a:r>
          <a:r>
            <a:rPr lang="en-CA" sz="1900" kern="1200" noProof="0" dirty="0"/>
            <a:t>Define the child’s and family’s needs, priorities and values</a:t>
          </a:r>
          <a:endParaRPr lang="en-CA" sz="1900" kern="1200" noProof="0" dirty="0">
            <a:latin typeface="Corbel" panose="020B0503020204020204" pitchFamily="34" charset="0"/>
          </a:endParaRPr>
        </a:p>
      </dsp:txBody>
      <dsp:txXfrm>
        <a:off x="9359152" y="2972789"/>
        <a:ext cx="2844469" cy="1531419"/>
      </dsp:txXfrm>
    </dsp:sp>
    <dsp:sp modelId="{7C7B3AB3-710E-A442-B567-6DED056F1396}">
      <dsp:nvSpPr>
        <dsp:cNvPr id="0" name=""/>
        <dsp:cNvSpPr/>
      </dsp:nvSpPr>
      <dsp:spPr>
        <a:xfrm>
          <a:off x="189497" y="2063407"/>
          <a:ext cx="4130166" cy="2646780"/>
        </a:xfrm>
        <a:prstGeom prst="roundRect">
          <a:avLst>
            <a:gd name="adj" fmla="val 10000"/>
          </a:avLst>
        </a:prstGeom>
        <a:noFill/>
        <a:ln>
          <a:noFill/>
        </a:ln>
        <a:effectLst/>
      </dsp:spPr>
      <dsp:style>
        <a:lnRef idx="0">
          <a:scrgbClr r="0" g="0" b="0"/>
        </a:lnRef>
        <a:fillRef idx="0">
          <a:scrgbClr r="0" g="0" b="0"/>
        </a:fillRef>
        <a:effectRef idx="0">
          <a:scrgbClr r="0" g="0" b="0"/>
        </a:effectRef>
        <a:fontRef idx="minor">
          <a:schemeClr val="dk1"/>
        </a:fontRef>
      </dsp:style>
      <dsp:txBody>
        <a:bodyPr spcFirstLastPara="0" vert="horz" wrap="square" lIns="91440" tIns="91440" rIns="91440" bIns="91440" numCol="1" spcCol="1270" anchor="t" anchorCtr="0">
          <a:noAutofit/>
        </a:bodyPr>
        <a:lstStyle/>
        <a:p>
          <a:pPr marL="171450" lvl="1" indent="-171450" algn="l" defTabSz="844550" rtl="0">
            <a:lnSpc>
              <a:spcPct val="90000"/>
            </a:lnSpc>
            <a:spcBef>
              <a:spcPct val="0"/>
            </a:spcBef>
            <a:spcAft>
              <a:spcPct val="15000"/>
            </a:spcAft>
            <a:buNone/>
          </a:pPr>
          <a:endParaRPr lang="en-US" sz="1900" kern="1200" dirty="0">
            <a:latin typeface="Corbel" panose="020B0503020204020204" pitchFamily="34" charset="0"/>
          </a:endParaRPr>
        </a:p>
        <a:p>
          <a:pPr marL="171450" lvl="1" indent="-171450" algn="l" defTabSz="844550" rtl="0">
            <a:lnSpc>
              <a:spcPct val="90000"/>
            </a:lnSpc>
            <a:spcBef>
              <a:spcPct val="0"/>
            </a:spcBef>
            <a:spcAft>
              <a:spcPct val="15000"/>
            </a:spcAft>
            <a:buNone/>
          </a:pPr>
          <a:endParaRPr lang="en-US" sz="1900" kern="1200" dirty="0">
            <a:latin typeface="Corbel" panose="020B0503020204020204" pitchFamily="34" charset="0"/>
          </a:endParaRPr>
        </a:p>
        <a:p>
          <a:pPr marL="171450" lvl="1" indent="-171450" algn="l" defTabSz="844550" rtl="0">
            <a:lnSpc>
              <a:spcPct val="90000"/>
            </a:lnSpc>
            <a:spcBef>
              <a:spcPct val="0"/>
            </a:spcBef>
            <a:spcAft>
              <a:spcPct val="15000"/>
            </a:spcAft>
            <a:buNone/>
          </a:pPr>
          <a:r>
            <a:rPr lang="en-US" sz="1900" kern="1200" dirty="0">
              <a:latin typeface="Corbel" panose="020B0503020204020204" pitchFamily="34" charset="0"/>
            </a:rPr>
            <a:t>z</a:t>
          </a:r>
        </a:p>
      </dsp:txBody>
      <dsp:txXfrm>
        <a:off x="247638" y="2783243"/>
        <a:ext cx="2774834" cy="1868803"/>
      </dsp:txXfrm>
    </dsp:sp>
    <dsp:sp modelId="{A7EB0887-B9BF-8644-BD7A-BF49A6C1E988}">
      <dsp:nvSpPr>
        <dsp:cNvPr id="0" name=""/>
        <dsp:cNvSpPr/>
      </dsp:nvSpPr>
      <dsp:spPr>
        <a:xfrm>
          <a:off x="7752972" y="116026"/>
          <a:ext cx="4498294" cy="2266124"/>
        </a:xfrm>
        <a:prstGeom prst="roundRect">
          <a:avLst>
            <a:gd name="adj" fmla="val 10000"/>
          </a:avLst>
        </a:prstGeom>
        <a:noFill/>
        <a:ln>
          <a:noFill/>
        </a:ln>
        <a:effectLst/>
      </dsp:spPr>
      <dsp:style>
        <a:lnRef idx="0">
          <a:scrgbClr r="0" g="0" b="0"/>
        </a:lnRef>
        <a:fillRef idx="0">
          <a:scrgbClr r="0" g="0" b="0"/>
        </a:fillRef>
        <a:effectRef idx="0">
          <a:scrgbClr r="0" g="0" b="0"/>
        </a:effectRef>
        <a:fontRef idx="minor">
          <a:schemeClr val="dk1"/>
        </a:fontRef>
      </dsp:style>
      <dsp:txBody>
        <a:bodyPr spcFirstLastPara="0" vert="horz" wrap="square" lIns="60960" tIns="60960" rIns="60960" bIns="60960" numCol="1" spcCol="1270" anchor="t" anchorCtr="0">
          <a:noAutofit/>
        </a:bodyPr>
        <a:lstStyle/>
        <a:p>
          <a:pPr marL="171450" lvl="1" indent="-171450" algn="r" defTabSz="711200" rtl="0">
            <a:lnSpc>
              <a:spcPct val="90000"/>
            </a:lnSpc>
            <a:spcBef>
              <a:spcPct val="0"/>
            </a:spcBef>
            <a:spcAft>
              <a:spcPct val="15000"/>
            </a:spcAft>
            <a:buNone/>
          </a:pPr>
          <a:r>
            <a:rPr lang="en-US" sz="1600" b="1" kern="1200" dirty="0">
              <a:latin typeface="Corbel" panose="020B0503020204020204" pitchFamily="34" charset="0"/>
            </a:rPr>
            <a:t>Expectations:</a:t>
          </a:r>
          <a:endParaRPr lang="en-US" sz="1600" kern="1200" dirty="0">
            <a:latin typeface="Corbel" panose="020B0503020204020204" pitchFamily="34" charset="0"/>
          </a:endParaRPr>
        </a:p>
        <a:p>
          <a:pPr marL="171450" lvl="1" indent="-171450" algn="r" defTabSz="711200" rtl="0">
            <a:lnSpc>
              <a:spcPct val="90000"/>
            </a:lnSpc>
            <a:spcBef>
              <a:spcPct val="0"/>
            </a:spcBef>
            <a:spcAft>
              <a:spcPct val="15000"/>
            </a:spcAft>
            <a:buNone/>
          </a:pPr>
          <a:r>
            <a:rPr lang="en-US" sz="1600" b="0" kern="1200" dirty="0">
              <a:latin typeface="Corbel" panose="020B0503020204020204" pitchFamily="34" charset="0"/>
            </a:rPr>
            <a:t>To ask themselves questions as a family and about their child</a:t>
          </a:r>
        </a:p>
        <a:p>
          <a:pPr marL="171450" lvl="1" indent="-171450" algn="r" defTabSz="711200" rtl="0">
            <a:lnSpc>
              <a:spcPct val="90000"/>
            </a:lnSpc>
            <a:spcBef>
              <a:spcPct val="0"/>
            </a:spcBef>
            <a:spcAft>
              <a:spcPct val="15000"/>
            </a:spcAft>
            <a:buNone/>
          </a:pPr>
          <a:endParaRPr lang="en-US" sz="1600" b="1" kern="1200" dirty="0">
            <a:latin typeface="Corbel" panose="020B0503020204020204" pitchFamily="34" charset="0"/>
          </a:endParaRPr>
        </a:p>
        <a:p>
          <a:pPr marL="171450" lvl="1" indent="-171450" algn="r" defTabSz="711200" rtl="0">
            <a:lnSpc>
              <a:spcPct val="90000"/>
            </a:lnSpc>
            <a:spcBef>
              <a:spcPct val="0"/>
            </a:spcBef>
            <a:spcAft>
              <a:spcPct val="15000"/>
            </a:spcAft>
            <a:buNone/>
          </a:pPr>
          <a:r>
            <a:rPr lang="en-US" sz="1600" b="1" kern="1200" dirty="0">
              <a:latin typeface="Corbel" panose="020B0503020204020204" pitchFamily="34" charset="0"/>
            </a:rPr>
            <a:t>Information Available:</a:t>
          </a:r>
        </a:p>
        <a:p>
          <a:pPr marL="171450" lvl="1" indent="-171450" algn="r" defTabSz="711200" rtl="0">
            <a:lnSpc>
              <a:spcPct val="90000"/>
            </a:lnSpc>
            <a:spcBef>
              <a:spcPct val="0"/>
            </a:spcBef>
            <a:spcAft>
              <a:spcPct val="15000"/>
            </a:spcAft>
            <a:buNone/>
          </a:pPr>
          <a:r>
            <a:rPr lang="en-US" sz="1600" b="0" kern="1200" dirty="0">
              <a:latin typeface="Corbel" panose="020B0503020204020204" pitchFamily="34" charset="0"/>
            </a:rPr>
            <a:t>For those done online:</a:t>
          </a:r>
        </a:p>
        <a:p>
          <a:pPr marL="171450" lvl="1" indent="-171450" algn="r" defTabSz="711200" rtl="0">
            <a:lnSpc>
              <a:spcPct val="90000"/>
            </a:lnSpc>
            <a:spcBef>
              <a:spcPct val="0"/>
            </a:spcBef>
            <a:spcAft>
              <a:spcPct val="15000"/>
            </a:spcAft>
            <a:buNone/>
          </a:pPr>
          <a:r>
            <a:rPr lang="en-US" sz="1600" b="0" kern="1200" dirty="0">
              <a:latin typeface="Corbel" panose="020B0503020204020204" pitchFamily="34" charset="0"/>
            </a:rPr>
            <a:t>How many were done and how many times certain options were proposed</a:t>
          </a:r>
        </a:p>
      </dsp:txBody>
      <dsp:txXfrm>
        <a:off x="9152239" y="165805"/>
        <a:ext cx="3049248" cy="1600035"/>
      </dsp:txXfrm>
    </dsp:sp>
    <dsp:sp modelId="{FB1D14B2-A14B-B84D-ABC7-426742541547}">
      <dsp:nvSpPr>
        <dsp:cNvPr id="0" name=""/>
        <dsp:cNvSpPr/>
      </dsp:nvSpPr>
      <dsp:spPr>
        <a:xfrm>
          <a:off x="653074" y="-13719"/>
          <a:ext cx="3352441" cy="1519113"/>
        </a:xfrm>
        <a:prstGeom prst="roundRect">
          <a:avLst>
            <a:gd name="adj" fmla="val 10000"/>
          </a:avLst>
        </a:prstGeom>
        <a:noFill/>
        <a:ln>
          <a:noFill/>
        </a:ln>
        <a:effectLst/>
      </dsp:spPr>
      <dsp:style>
        <a:lnRef idx="0">
          <a:scrgbClr r="0" g="0" b="0"/>
        </a:lnRef>
        <a:fillRef idx="0">
          <a:scrgbClr r="0" g="0" b="0"/>
        </a:fillRef>
        <a:effectRef idx="0">
          <a:scrgbClr r="0" g="0" b="0"/>
        </a:effectRef>
        <a:fontRef idx="minor">
          <a:schemeClr val="dk1"/>
        </a:fontRef>
      </dsp:style>
      <dsp:txBody>
        <a:bodyPr spcFirstLastPara="0" vert="horz" wrap="square" lIns="60960" tIns="60960" rIns="60960" bIns="60960" numCol="1" spcCol="1270" anchor="t" anchorCtr="0">
          <a:noAutofit/>
        </a:bodyPr>
        <a:lstStyle/>
        <a:p>
          <a:pPr marL="171450" lvl="1" indent="0" algn="l" defTabSz="711200" rtl="0">
            <a:lnSpc>
              <a:spcPct val="90000"/>
            </a:lnSpc>
            <a:spcBef>
              <a:spcPct val="0"/>
            </a:spcBef>
            <a:spcAft>
              <a:spcPct val="15000"/>
            </a:spcAft>
            <a:buNone/>
          </a:pPr>
          <a:r>
            <a:rPr lang="en-US" sz="1600" b="1" kern="1200" dirty="0">
              <a:latin typeface="Corbel" panose="020B0503020204020204" pitchFamily="34" charset="0"/>
            </a:rPr>
            <a:t>Problem it addresses</a:t>
          </a:r>
          <a:r>
            <a:rPr lang="en-US" sz="1600" kern="1200" dirty="0">
              <a:latin typeface="Corbel" panose="020B0503020204020204" pitchFamily="34" charset="0"/>
            </a:rPr>
            <a:t>: lack of awareness of what the family and child needs, values or is a priority prior to enrollment</a:t>
          </a:r>
          <a:endParaRPr lang="en-US" sz="1000" kern="1200" dirty="0">
            <a:latin typeface="Corbel" panose="020B0503020204020204" pitchFamily="34" charset="0"/>
          </a:endParaRPr>
        </a:p>
      </dsp:txBody>
      <dsp:txXfrm>
        <a:off x="686444" y="19651"/>
        <a:ext cx="2279968" cy="1072594"/>
      </dsp:txXfrm>
    </dsp:sp>
    <dsp:sp modelId="{315A2D6A-5C8E-2D4D-91CA-ABFC6A2E4334}">
      <dsp:nvSpPr>
        <dsp:cNvPr id="0" name=""/>
        <dsp:cNvSpPr/>
      </dsp:nvSpPr>
      <dsp:spPr>
        <a:xfrm>
          <a:off x="2905996" y="-148368"/>
          <a:ext cx="3190007" cy="2640750"/>
        </a:xfrm>
        <a:prstGeom prst="pieWedge">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rtl="0">
            <a:lnSpc>
              <a:spcPct val="90000"/>
            </a:lnSpc>
            <a:spcBef>
              <a:spcPct val="0"/>
            </a:spcBef>
            <a:spcAft>
              <a:spcPct val="35000"/>
            </a:spcAft>
            <a:buNone/>
          </a:pPr>
          <a:r>
            <a:rPr lang="en-US" sz="2500" kern="1200" dirty="0">
              <a:latin typeface="Corbel" panose="020B0503020204020204" pitchFamily="34" charset="0"/>
            </a:rPr>
            <a:t>Performance Gap: Information</a:t>
          </a:r>
        </a:p>
      </dsp:txBody>
      <dsp:txXfrm>
        <a:off x="3840327" y="625090"/>
        <a:ext cx="2255676" cy="1867292"/>
      </dsp:txXfrm>
    </dsp:sp>
    <dsp:sp modelId="{AA2C9715-1C49-124E-98EC-6E4603EA7D93}">
      <dsp:nvSpPr>
        <dsp:cNvPr id="0" name=""/>
        <dsp:cNvSpPr/>
      </dsp:nvSpPr>
      <dsp:spPr>
        <a:xfrm rot="5400000">
          <a:off x="6457003" y="-480629"/>
          <a:ext cx="2681024" cy="3373022"/>
        </a:xfrm>
        <a:prstGeom prst="pieWedge">
          <a:avLst/>
        </a:prstGeom>
        <a:solidFill>
          <a:schemeClr val="accent3">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Corbel" panose="020B0503020204020204" pitchFamily="34" charset="0"/>
            </a:rPr>
            <a:t>Target: Parents</a:t>
          </a:r>
        </a:p>
        <a:p>
          <a:pPr marL="0" lvl="0" indent="0" algn="ctr" defTabSz="1066800">
            <a:lnSpc>
              <a:spcPct val="90000"/>
            </a:lnSpc>
            <a:spcBef>
              <a:spcPct val="0"/>
            </a:spcBef>
            <a:spcAft>
              <a:spcPct val="35000"/>
            </a:spcAft>
            <a:buNone/>
          </a:pPr>
          <a:r>
            <a:rPr lang="en-US" sz="2400" b="1" kern="1200" dirty="0">
              <a:latin typeface="Corbel" panose="020B0503020204020204" pitchFamily="34" charset="0"/>
            </a:rPr>
            <a:t>Phase: Newbies </a:t>
          </a:r>
          <a:endParaRPr lang="en-US" sz="2400" kern="1200" dirty="0">
            <a:latin typeface="Corbel" panose="020B0503020204020204" pitchFamily="34" charset="0"/>
          </a:endParaRPr>
        </a:p>
      </dsp:txBody>
      <dsp:txXfrm rot="-5400000">
        <a:off x="6111005" y="650624"/>
        <a:ext cx="2385087" cy="1895770"/>
      </dsp:txXfrm>
    </dsp:sp>
    <dsp:sp modelId="{560E9136-2DFF-C146-A767-8AC83E97663E}">
      <dsp:nvSpPr>
        <dsp:cNvPr id="0" name=""/>
        <dsp:cNvSpPr/>
      </dsp:nvSpPr>
      <dsp:spPr>
        <a:xfrm rot="10800000">
          <a:off x="6124205" y="2495455"/>
          <a:ext cx="3323513" cy="2340112"/>
        </a:xfrm>
        <a:prstGeom prst="pieWedge">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rtl="0">
            <a:lnSpc>
              <a:spcPct val="90000"/>
            </a:lnSpc>
            <a:spcBef>
              <a:spcPct val="0"/>
            </a:spcBef>
            <a:spcAft>
              <a:spcPct val="35000"/>
            </a:spcAft>
            <a:buNone/>
          </a:pPr>
          <a:endParaRPr lang="en-US" sz="1400" b="1" kern="1200" dirty="0">
            <a:latin typeface="Corbel" panose="020B0503020204020204" pitchFamily="34" charset="0"/>
          </a:endParaRPr>
        </a:p>
        <a:p>
          <a:pPr marL="0" lvl="0" indent="0" algn="ctr" defTabSz="622300" rtl="0">
            <a:lnSpc>
              <a:spcPct val="90000"/>
            </a:lnSpc>
            <a:spcBef>
              <a:spcPct val="0"/>
            </a:spcBef>
            <a:spcAft>
              <a:spcPct val="35000"/>
            </a:spcAft>
            <a:buNone/>
          </a:pPr>
          <a:r>
            <a:rPr lang="en-US" sz="1400" b="1" kern="1200" dirty="0">
              <a:latin typeface="Corbel" panose="020B0503020204020204" pitchFamily="34" charset="0"/>
            </a:rPr>
            <a:t>Why I Chose This</a:t>
          </a:r>
          <a:r>
            <a:rPr lang="en-US" sz="1400" kern="1200" dirty="0">
              <a:latin typeface="Corbel" panose="020B0503020204020204" pitchFamily="34" charset="0"/>
            </a:rPr>
            <a:t>? </a:t>
          </a:r>
        </a:p>
        <a:p>
          <a:pPr marL="0" lvl="0" indent="0" algn="ctr" defTabSz="622300" rtl="0">
            <a:lnSpc>
              <a:spcPct val="90000"/>
            </a:lnSpc>
            <a:spcBef>
              <a:spcPct val="0"/>
            </a:spcBef>
            <a:spcAft>
              <a:spcPct val="35000"/>
            </a:spcAft>
            <a:buNone/>
          </a:pPr>
          <a:r>
            <a:rPr lang="en-US" sz="1600" kern="1200" dirty="0">
              <a:latin typeface="Corbel" panose="020B0503020204020204" pitchFamily="34" charset="0"/>
            </a:rPr>
            <a:t>Parents need support in asking the right  questions and this would not only help them to do that but propose options that correspond to their needs</a:t>
          </a:r>
        </a:p>
      </dsp:txBody>
      <dsp:txXfrm rot="10800000">
        <a:off x="6124205" y="2495455"/>
        <a:ext cx="2350079" cy="1654709"/>
      </dsp:txXfrm>
    </dsp:sp>
    <dsp:sp modelId="{F332CBED-898E-684D-BDA3-99226DDE14AC}">
      <dsp:nvSpPr>
        <dsp:cNvPr id="0" name=""/>
        <dsp:cNvSpPr/>
      </dsp:nvSpPr>
      <dsp:spPr>
        <a:xfrm rot="16200000">
          <a:off x="3461891" y="2230982"/>
          <a:ext cx="2412096" cy="2904045"/>
        </a:xfrm>
        <a:prstGeom prst="pieWedge">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b="1" kern="1200" dirty="0">
              <a:latin typeface="Corbel" panose="020B0503020204020204" pitchFamily="34" charset="0"/>
            </a:rPr>
            <a:t>Communication </a:t>
          </a:r>
        </a:p>
        <a:p>
          <a:pPr marL="0" lvl="0" indent="0" algn="ctr" defTabSz="711200" rtl="0">
            <a:lnSpc>
              <a:spcPct val="90000"/>
            </a:lnSpc>
            <a:spcBef>
              <a:spcPct val="0"/>
            </a:spcBef>
            <a:spcAft>
              <a:spcPct val="35000"/>
            </a:spcAft>
            <a:buNone/>
          </a:pPr>
          <a:r>
            <a:rPr lang="en-US" sz="1400" b="1" kern="1200" dirty="0">
              <a:latin typeface="Corbel" panose="020B0503020204020204" pitchFamily="34" charset="0"/>
            </a:rPr>
            <a:t>Medium</a:t>
          </a:r>
          <a:r>
            <a:rPr lang="en-US" sz="1400" kern="1200" dirty="0">
              <a:latin typeface="Corbel" panose="020B0503020204020204" pitchFamily="34" charset="0"/>
            </a:rPr>
            <a:t>: </a:t>
          </a:r>
        </a:p>
        <a:p>
          <a:pPr marL="0" lvl="0" indent="0" algn="ctr" defTabSz="711200" rtl="0">
            <a:lnSpc>
              <a:spcPct val="90000"/>
            </a:lnSpc>
            <a:spcBef>
              <a:spcPct val="0"/>
            </a:spcBef>
            <a:spcAft>
              <a:spcPct val="35000"/>
            </a:spcAft>
            <a:buNone/>
          </a:pPr>
          <a:r>
            <a:rPr lang="en-US" sz="1400" kern="1200" dirty="0">
              <a:latin typeface="Corbel" panose="020B0503020204020204" pitchFamily="34" charset="0"/>
            </a:rPr>
            <a:t>Written in a printed brochure as well as online as a type of form that generates results. They may also meet with an “Educational Support” person. Multiple mediums for inclusivity</a:t>
          </a:r>
        </a:p>
      </dsp:txBody>
      <dsp:txXfrm rot="5400000">
        <a:off x="4066492" y="2476956"/>
        <a:ext cx="2053470" cy="1705609"/>
      </dsp:txXfrm>
    </dsp:sp>
    <dsp:sp modelId="{1EA81915-22B1-2A44-A86D-F6F0BCFDA75D}">
      <dsp:nvSpPr>
        <dsp:cNvPr id="0" name=""/>
        <dsp:cNvSpPr/>
      </dsp:nvSpPr>
      <dsp:spPr>
        <a:xfrm>
          <a:off x="5794870" y="1894372"/>
          <a:ext cx="661525" cy="575239"/>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C0F1726-0291-CC4D-8D8D-089F113570DE}">
      <dsp:nvSpPr>
        <dsp:cNvPr id="0" name=""/>
        <dsp:cNvSpPr/>
      </dsp:nvSpPr>
      <dsp:spPr>
        <a:xfrm rot="10800000">
          <a:off x="5794870" y="2115618"/>
          <a:ext cx="661525" cy="575239"/>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878DF1-E23B-E74E-B68A-1BBFD0209D61}">
      <dsp:nvSpPr>
        <dsp:cNvPr id="0" name=""/>
        <dsp:cNvSpPr/>
      </dsp:nvSpPr>
      <dsp:spPr>
        <a:xfrm>
          <a:off x="8051610" y="2382908"/>
          <a:ext cx="4199656" cy="2168945"/>
        </a:xfrm>
        <a:prstGeom prst="roundRect">
          <a:avLst>
            <a:gd name="adj" fmla="val 10000"/>
          </a:avLst>
        </a:prstGeom>
        <a:noFill/>
        <a:ln>
          <a:noFill/>
        </a:ln>
        <a:effectLst/>
      </dsp:spPr>
      <dsp:style>
        <a:lnRef idx="0">
          <a:scrgbClr r="0" g="0" b="0"/>
        </a:lnRef>
        <a:fillRef idx="0">
          <a:scrgbClr r="0" g="0" b="0"/>
        </a:fillRef>
        <a:effectRef idx="0">
          <a:scrgbClr r="0" g="0" b="0"/>
        </a:effectRef>
        <a:fontRef idx="minor">
          <a:schemeClr val="dk1"/>
        </a:fontRef>
      </dsp:style>
      <dsp:txBody>
        <a:bodyPr spcFirstLastPara="0" vert="horz" wrap="square" lIns="64770" tIns="64770" rIns="64770" bIns="64770" numCol="1" spcCol="1270" anchor="t" anchorCtr="0">
          <a:noAutofit/>
        </a:bodyPr>
        <a:lstStyle/>
        <a:p>
          <a:pPr marL="114300" lvl="1" indent="-114300" algn="r" defTabSz="577850" rtl="0">
            <a:lnSpc>
              <a:spcPct val="90000"/>
            </a:lnSpc>
            <a:spcBef>
              <a:spcPct val="0"/>
            </a:spcBef>
            <a:spcAft>
              <a:spcPct val="15000"/>
            </a:spcAft>
            <a:buNone/>
          </a:pPr>
          <a:r>
            <a:rPr lang="en-CA" sz="1300" b="1" kern="1200" noProof="0" dirty="0">
              <a:latin typeface="Corbel" panose="020B0503020204020204" pitchFamily="34" charset="0"/>
            </a:rPr>
            <a:t>Performance Objective</a:t>
          </a:r>
          <a:r>
            <a:rPr lang="en-CA" sz="1300" kern="1200" noProof="0" dirty="0">
              <a:latin typeface="Corbel" panose="020B0503020204020204" pitchFamily="34" charset="0"/>
            </a:rPr>
            <a:t>:</a:t>
          </a:r>
        </a:p>
        <a:p>
          <a:pPr marL="114300" lvl="1" indent="-114300" algn="r" defTabSz="577850" rtl="0">
            <a:lnSpc>
              <a:spcPct val="90000"/>
            </a:lnSpc>
            <a:spcBef>
              <a:spcPct val="0"/>
            </a:spcBef>
            <a:spcAft>
              <a:spcPct val="15000"/>
            </a:spcAft>
            <a:buFont typeface="Arial" panose="020B0604020202020204" pitchFamily="34" charset="0"/>
            <a:buChar char="•"/>
          </a:pPr>
          <a:r>
            <a:rPr lang="en-CA" sz="1300" kern="1200" noProof="0" dirty="0"/>
            <a:t>Index available options using a central resource</a:t>
          </a:r>
          <a:endParaRPr lang="en-CA" sz="1300" kern="1200" noProof="0" dirty="0">
            <a:latin typeface="Corbel" panose="020B0503020204020204" pitchFamily="34" charset="0"/>
          </a:endParaRPr>
        </a:p>
        <a:p>
          <a:pPr marL="114300" lvl="1" indent="-114300" algn="r" defTabSz="577850" rtl="0">
            <a:lnSpc>
              <a:spcPct val="90000"/>
            </a:lnSpc>
            <a:spcBef>
              <a:spcPct val="0"/>
            </a:spcBef>
            <a:spcAft>
              <a:spcPct val="15000"/>
            </a:spcAft>
            <a:buFont typeface="Arial" panose="020B0604020202020204" pitchFamily="34" charset="0"/>
            <a:buChar char="•"/>
          </a:pPr>
          <a:r>
            <a:rPr lang="en-CA" sz="1300" kern="1200" noProof="0" dirty="0">
              <a:latin typeface="Corbel" panose="020B0503020204020204" pitchFamily="34" charset="0"/>
            </a:rPr>
            <a:t>Obtain English Instruction Eligibility Certificate</a:t>
          </a:r>
        </a:p>
        <a:p>
          <a:pPr marL="114300" lvl="1" indent="-114300" algn="r" defTabSz="577850">
            <a:lnSpc>
              <a:spcPct val="90000"/>
            </a:lnSpc>
            <a:spcBef>
              <a:spcPct val="0"/>
            </a:spcBef>
            <a:spcAft>
              <a:spcPct val="15000"/>
            </a:spcAft>
            <a:buFont typeface="Arial" panose="020B0604020202020204" pitchFamily="34" charset="0"/>
            <a:buChar char="•"/>
          </a:pPr>
          <a:r>
            <a:rPr lang="en-CA" sz="1300" kern="1200" noProof="0" dirty="0">
              <a:latin typeface="Corbel" panose="020B0503020204020204" pitchFamily="34" charset="0"/>
            </a:rPr>
            <a:t>Register for Open Houses</a:t>
          </a:r>
        </a:p>
        <a:p>
          <a:pPr marL="114300" lvl="1" indent="-114300" algn="r" defTabSz="577850" rtl="0">
            <a:lnSpc>
              <a:spcPct val="90000"/>
            </a:lnSpc>
            <a:spcBef>
              <a:spcPct val="0"/>
            </a:spcBef>
            <a:spcAft>
              <a:spcPct val="15000"/>
            </a:spcAft>
            <a:buFont typeface="Arial" panose="020B0604020202020204" pitchFamily="34" charset="0"/>
            <a:buChar char="•"/>
          </a:pPr>
          <a:r>
            <a:rPr lang="en-CA" sz="1300" kern="1200" noProof="0" dirty="0">
              <a:latin typeface="Corbel" panose="020B0503020204020204" pitchFamily="34" charset="0"/>
            </a:rPr>
            <a:t>Order the list </a:t>
          </a:r>
          <a:r>
            <a:rPr lang="en-CA" sz="1300" kern="1200" noProof="0" dirty="0" err="1">
              <a:latin typeface="Corbel" panose="020B0503020204020204" pitchFamily="34" charset="0"/>
            </a:rPr>
            <a:t>hierarchally</a:t>
          </a:r>
          <a:endParaRPr lang="en-CA" sz="1300" kern="1200" noProof="0" dirty="0">
            <a:latin typeface="Corbel" panose="020B0503020204020204" pitchFamily="34" charset="0"/>
          </a:endParaRPr>
        </a:p>
      </dsp:txBody>
      <dsp:txXfrm>
        <a:off x="9359152" y="2972789"/>
        <a:ext cx="2844469" cy="1531419"/>
      </dsp:txXfrm>
    </dsp:sp>
    <dsp:sp modelId="{7C7B3AB3-710E-A442-B567-6DED056F1396}">
      <dsp:nvSpPr>
        <dsp:cNvPr id="0" name=""/>
        <dsp:cNvSpPr/>
      </dsp:nvSpPr>
      <dsp:spPr>
        <a:xfrm>
          <a:off x="189497" y="2063407"/>
          <a:ext cx="4130166" cy="2646780"/>
        </a:xfrm>
        <a:prstGeom prst="roundRect">
          <a:avLst>
            <a:gd name="adj" fmla="val 10000"/>
          </a:avLst>
        </a:prstGeom>
        <a:noFill/>
        <a:ln>
          <a:noFill/>
        </a:ln>
        <a:effectLst/>
      </dsp:spPr>
      <dsp:style>
        <a:lnRef idx="0">
          <a:scrgbClr r="0" g="0" b="0"/>
        </a:lnRef>
        <a:fillRef idx="0">
          <a:scrgbClr r="0" g="0" b="0"/>
        </a:fillRef>
        <a:effectRef idx="0">
          <a:scrgbClr r="0" g="0" b="0"/>
        </a:effectRef>
        <a:fontRef idx="minor">
          <a:schemeClr val="dk1"/>
        </a:fontRef>
      </dsp:style>
      <dsp:txBody>
        <a:bodyPr spcFirstLastPara="0" vert="horz" wrap="square" lIns="64770" tIns="64770" rIns="64770" bIns="64770" numCol="1" spcCol="1270" anchor="t" anchorCtr="0">
          <a:noAutofit/>
        </a:bodyPr>
        <a:lstStyle/>
        <a:p>
          <a:pPr marL="114300" lvl="1" indent="-114300" algn="l" defTabSz="577850" rtl="0">
            <a:lnSpc>
              <a:spcPct val="90000"/>
            </a:lnSpc>
            <a:spcBef>
              <a:spcPct val="0"/>
            </a:spcBef>
            <a:spcAft>
              <a:spcPct val="15000"/>
            </a:spcAft>
            <a:buNone/>
          </a:pPr>
          <a:endParaRPr lang="en-US" sz="1300" kern="1200" dirty="0">
            <a:latin typeface="Corbel" panose="020B0503020204020204" pitchFamily="34" charset="0"/>
          </a:endParaRPr>
        </a:p>
        <a:p>
          <a:pPr marL="114300" lvl="1" indent="-114300" algn="l" defTabSz="577850" rtl="0">
            <a:lnSpc>
              <a:spcPct val="90000"/>
            </a:lnSpc>
            <a:spcBef>
              <a:spcPct val="0"/>
            </a:spcBef>
            <a:spcAft>
              <a:spcPct val="15000"/>
            </a:spcAft>
            <a:buNone/>
          </a:pPr>
          <a:endParaRPr lang="en-US" sz="1300" kern="1200" dirty="0">
            <a:latin typeface="Corbel" panose="020B0503020204020204" pitchFamily="34" charset="0"/>
          </a:endParaRPr>
        </a:p>
        <a:p>
          <a:pPr marL="114300" lvl="1" indent="-114300" algn="l" defTabSz="577850" rtl="0">
            <a:lnSpc>
              <a:spcPct val="90000"/>
            </a:lnSpc>
            <a:spcBef>
              <a:spcPct val="0"/>
            </a:spcBef>
            <a:spcAft>
              <a:spcPct val="15000"/>
            </a:spcAft>
            <a:buNone/>
          </a:pPr>
          <a:r>
            <a:rPr lang="en-US" sz="1300" kern="1200" dirty="0">
              <a:latin typeface="Corbel" panose="020B0503020204020204" pitchFamily="34" charset="0"/>
            </a:rPr>
            <a:t>z</a:t>
          </a:r>
        </a:p>
      </dsp:txBody>
      <dsp:txXfrm>
        <a:off x="247638" y="2783243"/>
        <a:ext cx="2774834" cy="1868803"/>
      </dsp:txXfrm>
    </dsp:sp>
    <dsp:sp modelId="{A7EB0887-B9BF-8644-BD7A-BF49A6C1E988}">
      <dsp:nvSpPr>
        <dsp:cNvPr id="0" name=""/>
        <dsp:cNvSpPr/>
      </dsp:nvSpPr>
      <dsp:spPr>
        <a:xfrm>
          <a:off x="7752972" y="116026"/>
          <a:ext cx="4498294" cy="2266124"/>
        </a:xfrm>
        <a:prstGeom prst="roundRect">
          <a:avLst>
            <a:gd name="adj" fmla="val 10000"/>
          </a:avLst>
        </a:prstGeom>
        <a:noFill/>
        <a:ln>
          <a:noFill/>
        </a:ln>
        <a:effectLst/>
      </dsp:spPr>
      <dsp:style>
        <a:lnRef idx="0">
          <a:scrgbClr r="0" g="0" b="0"/>
        </a:lnRef>
        <a:fillRef idx="0">
          <a:scrgbClr r="0" g="0" b="0"/>
        </a:fillRef>
        <a:effectRef idx="0">
          <a:scrgbClr r="0" g="0" b="0"/>
        </a:effectRef>
        <a:fontRef idx="minor">
          <a:schemeClr val="dk1"/>
        </a:fontRef>
      </dsp:style>
      <dsp:txBody>
        <a:bodyPr spcFirstLastPara="0" vert="horz" wrap="square" lIns="60960" tIns="60960" rIns="60960" bIns="60960" numCol="1" spcCol="1270" anchor="t" anchorCtr="0">
          <a:noAutofit/>
        </a:bodyPr>
        <a:lstStyle/>
        <a:p>
          <a:pPr marL="171450" lvl="1" indent="-171450" algn="r" defTabSz="711200" rtl="0">
            <a:lnSpc>
              <a:spcPct val="90000"/>
            </a:lnSpc>
            <a:spcBef>
              <a:spcPct val="0"/>
            </a:spcBef>
            <a:spcAft>
              <a:spcPct val="15000"/>
            </a:spcAft>
            <a:buNone/>
          </a:pPr>
          <a:r>
            <a:rPr lang="en-US" sz="1600" b="1" kern="1200" dirty="0">
              <a:latin typeface="Corbel" panose="020B0503020204020204" pitchFamily="34" charset="0"/>
            </a:rPr>
            <a:t>Expectations:</a:t>
          </a:r>
          <a:endParaRPr lang="en-US" sz="1600" kern="1200" dirty="0">
            <a:latin typeface="Corbel" panose="020B0503020204020204" pitchFamily="34" charset="0"/>
          </a:endParaRPr>
        </a:p>
        <a:p>
          <a:pPr marL="171450" lvl="1" indent="-171450" algn="r" defTabSz="711200" rtl="0">
            <a:lnSpc>
              <a:spcPct val="90000"/>
            </a:lnSpc>
            <a:spcBef>
              <a:spcPct val="0"/>
            </a:spcBef>
            <a:spcAft>
              <a:spcPct val="15000"/>
            </a:spcAft>
            <a:buNone/>
          </a:pPr>
          <a:r>
            <a:rPr lang="en-US" sz="1600" b="0" kern="1200" dirty="0">
              <a:latin typeface="Corbel" panose="020B0503020204020204" pitchFamily="34" charset="0"/>
            </a:rPr>
            <a:t>Get the full picture of what is available and support navigating</a:t>
          </a:r>
        </a:p>
        <a:p>
          <a:pPr marL="171450" lvl="1" indent="-171450" algn="r" defTabSz="711200" rtl="0">
            <a:lnSpc>
              <a:spcPct val="90000"/>
            </a:lnSpc>
            <a:spcBef>
              <a:spcPct val="0"/>
            </a:spcBef>
            <a:spcAft>
              <a:spcPct val="15000"/>
            </a:spcAft>
            <a:buNone/>
          </a:pPr>
          <a:r>
            <a:rPr lang="en-US" sz="1600" b="1" kern="1200" dirty="0">
              <a:latin typeface="Corbel" panose="020B0503020204020204" pitchFamily="34" charset="0"/>
            </a:rPr>
            <a:t>Information Available:</a:t>
          </a:r>
        </a:p>
        <a:p>
          <a:pPr marL="171450" lvl="1" indent="-171450" algn="r" defTabSz="711200" rtl="0">
            <a:lnSpc>
              <a:spcPct val="90000"/>
            </a:lnSpc>
            <a:spcBef>
              <a:spcPct val="0"/>
            </a:spcBef>
            <a:spcAft>
              <a:spcPct val="15000"/>
            </a:spcAft>
            <a:buNone/>
          </a:pPr>
          <a:r>
            <a:rPr lang="en-US" sz="1600" b="0" kern="1200" dirty="0">
              <a:latin typeface="Corbel" panose="020B0503020204020204" pitchFamily="34" charset="0"/>
            </a:rPr>
            <a:t>How often it was used and how many suggestions were registered for, how the chat was used and how many appointments were made and what those appointments covered</a:t>
          </a:r>
        </a:p>
      </dsp:txBody>
      <dsp:txXfrm>
        <a:off x="9152239" y="165805"/>
        <a:ext cx="3049248" cy="1600035"/>
      </dsp:txXfrm>
    </dsp:sp>
    <dsp:sp modelId="{FB1D14B2-A14B-B84D-ABC7-426742541547}">
      <dsp:nvSpPr>
        <dsp:cNvPr id="0" name=""/>
        <dsp:cNvSpPr/>
      </dsp:nvSpPr>
      <dsp:spPr>
        <a:xfrm>
          <a:off x="653074" y="-13719"/>
          <a:ext cx="3352441" cy="1519113"/>
        </a:xfrm>
        <a:prstGeom prst="roundRect">
          <a:avLst>
            <a:gd name="adj" fmla="val 10000"/>
          </a:avLst>
        </a:prstGeom>
        <a:noFill/>
        <a:ln>
          <a:noFill/>
        </a:ln>
        <a:effectLst/>
      </dsp:spPr>
      <dsp:style>
        <a:lnRef idx="0">
          <a:scrgbClr r="0" g="0" b="0"/>
        </a:lnRef>
        <a:fillRef idx="0">
          <a:scrgbClr r="0" g="0" b="0"/>
        </a:fillRef>
        <a:effectRef idx="0">
          <a:scrgbClr r="0" g="0" b="0"/>
        </a:effectRef>
        <a:fontRef idx="minor">
          <a:schemeClr val="dk1"/>
        </a:fontRef>
      </dsp:style>
      <dsp:txBody>
        <a:bodyPr spcFirstLastPara="0" vert="horz" wrap="square" lIns="60960" tIns="60960" rIns="60960" bIns="60960" numCol="1" spcCol="1270" anchor="t" anchorCtr="0">
          <a:noAutofit/>
        </a:bodyPr>
        <a:lstStyle/>
        <a:p>
          <a:pPr marL="171450" lvl="1" indent="0" algn="l" defTabSz="711200" rtl="0">
            <a:lnSpc>
              <a:spcPct val="90000"/>
            </a:lnSpc>
            <a:spcBef>
              <a:spcPct val="0"/>
            </a:spcBef>
            <a:spcAft>
              <a:spcPct val="15000"/>
            </a:spcAft>
            <a:buNone/>
          </a:pPr>
          <a:r>
            <a:rPr lang="en-US" sz="1600" b="1" kern="1200" dirty="0">
              <a:latin typeface="Corbel" panose="020B0503020204020204" pitchFamily="34" charset="0"/>
            </a:rPr>
            <a:t>Problem it addresses</a:t>
          </a:r>
          <a:r>
            <a:rPr lang="en-US" sz="1600" kern="1200" dirty="0">
              <a:latin typeface="Corbel" panose="020B0503020204020204" pitchFamily="34" charset="0"/>
            </a:rPr>
            <a:t>: lack of a single central  resource to get information</a:t>
          </a:r>
          <a:endParaRPr lang="en-US" sz="1000" kern="1200" dirty="0">
            <a:latin typeface="Corbel" panose="020B0503020204020204" pitchFamily="34" charset="0"/>
          </a:endParaRPr>
        </a:p>
      </dsp:txBody>
      <dsp:txXfrm>
        <a:off x="686444" y="19651"/>
        <a:ext cx="2279968" cy="1072594"/>
      </dsp:txXfrm>
    </dsp:sp>
    <dsp:sp modelId="{315A2D6A-5C8E-2D4D-91CA-ABFC6A2E4334}">
      <dsp:nvSpPr>
        <dsp:cNvPr id="0" name=""/>
        <dsp:cNvSpPr/>
      </dsp:nvSpPr>
      <dsp:spPr>
        <a:xfrm>
          <a:off x="2905996" y="-148368"/>
          <a:ext cx="3190007" cy="2640750"/>
        </a:xfrm>
        <a:prstGeom prst="pieWedge">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rtl="0">
            <a:lnSpc>
              <a:spcPct val="90000"/>
            </a:lnSpc>
            <a:spcBef>
              <a:spcPct val="0"/>
            </a:spcBef>
            <a:spcAft>
              <a:spcPct val="35000"/>
            </a:spcAft>
            <a:buNone/>
          </a:pPr>
          <a:r>
            <a:rPr lang="en-US" sz="2500" kern="1200" dirty="0">
              <a:latin typeface="Corbel" panose="020B0503020204020204" pitchFamily="34" charset="0"/>
            </a:rPr>
            <a:t>Performance Gap: Information</a:t>
          </a:r>
        </a:p>
      </dsp:txBody>
      <dsp:txXfrm>
        <a:off x="3840327" y="625090"/>
        <a:ext cx="2255676" cy="1867292"/>
      </dsp:txXfrm>
    </dsp:sp>
    <dsp:sp modelId="{AA2C9715-1C49-124E-98EC-6E4603EA7D93}">
      <dsp:nvSpPr>
        <dsp:cNvPr id="0" name=""/>
        <dsp:cNvSpPr/>
      </dsp:nvSpPr>
      <dsp:spPr>
        <a:xfrm rot="5400000">
          <a:off x="6457003" y="-480629"/>
          <a:ext cx="2681024" cy="3373022"/>
        </a:xfrm>
        <a:prstGeom prst="pieWedge">
          <a:avLst/>
        </a:prstGeom>
        <a:solidFill>
          <a:schemeClr val="accent3">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Corbel" panose="020B0503020204020204" pitchFamily="34" charset="0"/>
            </a:rPr>
            <a:t>Target: Parents</a:t>
          </a:r>
        </a:p>
        <a:p>
          <a:pPr marL="0" lvl="0" indent="0" algn="ctr" defTabSz="1066800">
            <a:lnSpc>
              <a:spcPct val="90000"/>
            </a:lnSpc>
            <a:spcBef>
              <a:spcPct val="0"/>
            </a:spcBef>
            <a:spcAft>
              <a:spcPct val="35000"/>
            </a:spcAft>
            <a:buNone/>
          </a:pPr>
          <a:r>
            <a:rPr lang="en-US" sz="2400" b="1" kern="1200" dirty="0">
              <a:latin typeface="Corbel" panose="020B0503020204020204" pitchFamily="34" charset="0"/>
            </a:rPr>
            <a:t>Phase: Newbies </a:t>
          </a:r>
          <a:endParaRPr lang="en-US" sz="2400" kern="1200" dirty="0">
            <a:latin typeface="Corbel" panose="020B0503020204020204" pitchFamily="34" charset="0"/>
          </a:endParaRPr>
        </a:p>
      </dsp:txBody>
      <dsp:txXfrm rot="-5400000">
        <a:off x="6111005" y="650624"/>
        <a:ext cx="2385087" cy="1895770"/>
      </dsp:txXfrm>
    </dsp:sp>
    <dsp:sp modelId="{560E9136-2DFF-C146-A767-8AC83E97663E}">
      <dsp:nvSpPr>
        <dsp:cNvPr id="0" name=""/>
        <dsp:cNvSpPr/>
      </dsp:nvSpPr>
      <dsp:spPr>
        <a:xfrm rot="10800000">
          <a:off x="6124205" y="2495455"/>
          <a:ext cx="3323513" cy="2340112"/>
        </a:xfrm>
        <a:prstGeom prst="pieWedge">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rtl="0">
            <a:lnSpc>
              <a:spcPct val="90000"/>
            </a:lnSpc>
            <a:spcBef>
              <a:spcPct val="0"/>
            </a:spcBef>
            <a:spcAft>
              <a:spcPct val="35000"/>
            </a:spcAft>
            <a:buNone/>
          </a:pPr>
          <a:endParaRPr lang="en-US" sz="1400" b="1" kern="1200" dirty="0">
            <a:latin typeface="Corbel" panose="020B0503020204020204" pitchFamily="34" charset="0"/>
          </a:endParaRPr>
        </a:p>
        <a:p>
          <a:pPr marL="0" lvl="0" indent="0" algn="ctr" defTabSz="622300" rtl="0">
            <a:lnSpc>
              <a:spcPct val="90000"/>
            </a:lnSpc>
            <a:spcBef>
              <a:spcPct val="0"/>
            </a:spcBef>
            <a:spcAft>
              <a:spcPct val="35000"/>
            </a:spcAft>
            <a:buNone/>
          </a:pPr>
          <a:r>
            <a:rPr lang="en-US" sz="1400" b="1" kern="1200" dirty="0">
              <a:latin typeface="Corbel" panose="020B0503020204020204" pitchFamily="34" charset="0"/>
            </a:rPr>
            <a:t>Why I Chose This</a:t>
          </a:r>
          <a:r>
            <a:rPr lang="en-US" sz="1400" kern="1200" dirty="0">
              <a:latin typeface="Corbel" panose="020B0503020204020204" pitchFamily="34" charset="0"/>
            </a:rPr>
            <a:t>? </a:t>
          </a:r>
        </a:p>
        <a:p>
          <a:pPr marL="0" lvl="0" indent="0" algn="ctr" defTabSz="622300" rtl="0">
            <a:lnSpc>
              <a:spcPct val="90000"/>
            </a:lnSpc>
            <a:spcBef>
              <a:spcPct val="0"/>
            </a:spcBef>
            <a:spcAft>
              <a:spcPct val="35000"/>
            </a:spcAft>
            <a:buNone/>
          </a:pPr>
          <a:r>
            <a:rPr lang="en-US" sz="1600" kern="1200" dirty="0">
              <a:latin typeface="Corbel" panose="020B0503020204020204" pitchFamily="34" charset="0"/>
            </a:rPr>
            <a:t>Currently, parents have to visit multiple school board sites, school websites, and private school sites  and the alternative school sites and ask around and they still may not get a full picture</a:t>
          </a:r>
        </a:p>
      </dsp:txBody>
      <dsp:txXfrm rot="10800000">
        <a:off x="6124205" y="2495455"/>
        <a:ext cx="2350079" cy="1654709"/>
      </dsp:txXfrm>
    </dsp:sp>
    <dsp:sp modelId="{F332CBED-898E-684D-BDA3-99226DDE14AC}">
      <dsp:nvSpPr>
        <dsp:cNvPr id="0" name=""/>
        <dsp:cNvSpPr/>
      </dsp:nvSpPr>
      <dsp:spPr>
        <a:xfrm rot="16200000">
          <a:off x="3461891" y="2230982"/>
          <a:ext cx="2412096" cy="2904045"/>
        </a:xfrm>
        <a:prstGeom prst="pieWedge">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b="1" kern="1200" dirty="0">
              <a:latin typeface="Corbel" panose="020B0503020204020204" pitchFamily="34" charset="0"/>
            </a:rPr>
            <a:t>Communication </a:t>
          </a:r>
        </a:p>
        <a:p>
          <a:pPr marL="0" lvl="0" indent="0" algn="ctr" defTabSz="711200" rtl="0">
            <a:lnSpc>
              <a:spcPct val="90000"/>
            </a:lnSpc>
            <a:spcBef>
              <a:spcPct val="0"/>
            </a:spcBef>
            <a:spcAft>
              <a:spcPct val="35000"/>
            </a:spcAft>
            <a:buNone/>
          </a:pPr>
          <a:r>
            <a:rPr lang="en-US" sz="1600" b="1" kern="1200" dirty="0">
              <a:latin typeface="Corbel" panose="020B0503020204020204" pitchFamily="34" charset="0"/>
            </a:rPr>
            <a:t>Medium</a:t>
          </a:r>
          <a:r>
            <a:rPr lang="en-US" sz="1600" kern="1200" dirty="0">
              <a:latin typeface="Corbel" panose="020B0503020204020204" pitchFamily="34" charset="0"/>
            </a:rPr>
            <a:t>: </a:t>
          </a:r>
        </a:p>
        <a:p>
          <a:pPr marL="0" lvl="0" indent="0" algn="ctr" defTabSz="711200" rtl="0">
            <a:lnSpc>
              <a:spcPct val="90000"/>
            </a:lnSpc>
            <a:spcBef>
              <a:spcPct val="0"/>
            </a:spcBef>
            <a:spcAft>
              <a:spcPct val="35000"/>
            </a:spcAft>
            <a:buNone/>
          </a:pPr>
          <a:r>
            <a:rPr lang="en-US" sz="1600" kern="1200" dirty="0">
              <a:latin typeface="Corbel" panose="020B0503020204020204" pitchFamily="34" charset="0"/>
            </a:rPr>
            <a:t>Online in their account or with an Educational Support person in person or through </a:t>
          </a:r>
          <a:r>
            <a:rPr lang="en-US" sz="1600" kern="1200" dirty="0" err="1">
              <a:latin typeface="Corbel" panose="020B0503020204020204" pitchFamily="34" charset="0"/>
            </a:rPr>
            <a:t>videochat</a:t>
          </a:r>
          <a:r>
            <a:rPr lang="en-US" sz="1600" kern="1200" dirty="0">
              <a:latin typeface="Corbel" panose="020B0503020204020204" pitchFamily="34" charset="0"/>
            </a:rPr>
            <a:t>. Multiple for inclusivity</a:t>
          </a:r>
        </a:p>
      </dsp:txBody>
      <dsp:txXfrm rot="5400000">
        <a:off x="4066492" y="2476956"/>
        <a:ext cx="2053470" cy="1705609"/>
      </dsp:txXfrm>
    </dsp:sp>
    <dsp:sp modelId="{1EA81915-22B1-2A44-A86D-F6F0BCFDA75D}">
      <dsp:nvSpPr>
        <dsp:cNvPr id="0" name=""/>
        <dsp:cNvSpPr/>
      </dsp:nvSpPr>
      <dsp:spPr>
        <a:xfrm>
          <a:off x="5794870" y="1894372"/>
          <a:ext cx="661525" cy="575239"/>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C0F1726-0291-CC4D-8D8D-089F113570DE}">
      <dsp:nvSpPr>
        <dsp:cNvPr id="0" name=""/>
        <dsp:cNvSpPr/>
      </dsp:nvSpPr>
      <dsp:spPr>
        <a:xfrm rot="10800000">
          <a:off x="5794870" y="2115618"/>
          <a:ext cx="661525" cy="575239"/>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878DF1-E23B-E74E-B68A-1BBFD0209D61}">
      <dsp:nvSpPr>
        <dsp:cNvPr id="0" name=""/>
        <dsp:cNvSpPr/>
      </dsp:nvSpPr>
      <dsp:spPr>
        <a:xfrm>
          <a:off x="8051610" y="2382908"/>
          <a:ext cx="4199656" cy="2168945"/>
        </a:xfrm>
        <a:prstGeom prst="roundRect">
          <a:avLst>
            <a:gd name="adj" fmla="val 10000"/>
          </a:avLst>
        </a:prstGeom>
        <a:noFill/>
        <a:ln>
          <a:noFill/>
        </a:ln>
        <a:effectLst/>
      </dsp:spPr>
      <dsp:style>
        <a:lnRef idx="0">
          <a:scrgbClr r="0" g="0" b="0"/>
        </a:lnRef>
        <a:fillRef idx="0">
          <a:scrgbClr r="0" g="0" b="0"/>
        </a:fillRef>
        <a:effectRef idx="0">
          <a:scrgbClr r="0" g="0" b="0"/>
        </a:effectRef>
        <a:fontRef idx="minor">
          <a:schemeClr val="dk1"/>
        </a:fontRef>
      </dsp:style>
      <dsp:txBody>
        <a:bodyPr spcFirstLastPara="0" vert="horz" wrap="square" lIns="83820" tIns="83820" rIns="83820" bIns="83820" numCol="1" spcCol="1270" anchor="t" anchorCtr="0">
          <a:noAutofit/>
        </a:bodyPr>
        <a:lstStyle/>
        <a:p>
          <a:pPr marL="171450" lvl="1" indent="-171450" algn="r" defTabSz="755650" rtl="0">
            <a:lnSpc>
              <a:spcPct val="90000"/>
            </a:lnSpc>
            <a:spcBef>
              <a:spcPct val="0"/>
            </a:spcBef>
            <a:spcAft>
              <a:spcPct val="15000"/>
            </a:spcAft>
            <a:buNone/>
          </a:pPr>
          <a:r>
            <a:rPr lang="en-CA" sz="1700" b="1" kern="1200" noProof="0" dirty="0">
              <a:latin typeface="Corbel" panose="020B0503020204020204" pitchFamily="34" charset="0"/>
            </a:rPr>
            <a:t>Performance Objective</a:t>
          </a:r>
          <a:r>
            <a:rPr lang="en-CA" sz="1700" kern="1200" noProof="0" dirty="0">
              <a:latin typeface="Corbel" panose="020B0503020204020204" pitchFamily="34" charset="0"/>
            </a:rPr>
            <a:t>:</a:t>
          </a:r>
        </a:p>
        <a:p>
          <a:pPr marL="171450" lvl="1" indent="-171450" algn="r" defTabSz="755650" rtl="0">
            <a:lnSpc>
              <a:spcPct val="90000"/>
            </a:lnSpc>
            <a:spcBef>
              <a:spcPct val="0"/>
            </a:spcBef>
            <a:spcAft>
              <a:spcPct val="15000"/>
            </a:spcAft>
            <a:buNone/>
          </a:pPr>
          <a:r>
            <a:rPr lang="en-CA" sz="1700" kern="1200" noProof="0" dirty="0">
              <a:latin typeface="Corbel" panose="020B0503020204020204" pitchFamily="34" charset="0"/>
            </a:rPr>
            <a:t>Attend Open Houses with the intention of validating or narrowing options in a planned and focused way</a:t>
          </a:r>
        </a:p>
      </dsp:txBody>
      <dsp:txXfrm>
        <a:off x="9359152" y="2972789"/>
        <a:ext cx="2844469" cy="1531419"/>
      </dsp:txXfrm>
    </dsp:sp>
    <dsp:sp modelId="{7C7B3AB3-710E-A442-B567-6DED056F1396}">
      <dsp:nvSpPr>
        <dsp:cNvPr id="0" name=""/>
        <dsp:cNvSpPr/>
      </dsp:nvSpPr>
      <dsp:spPr>
        <a:xfrm>
          <a:off x="189497" y="2063407"/>
          <a:ext cx="4130166" cy="2646780"/>
        </a:xfrm>
        <a:prstGeom prst="roundRect">
          <a:avLst>
            <a:gd name="adj" fmla="val 10000"/>
          </a:avLst>
        </a:prstGeom>
        <a:noFill/>
        <a:ln>
          <a:noFill/>
        </a:ln>
        <a:effectLst/>
      </dsp:spPr>
      <dsp:style>
        <a:lnRef idx="0">
          <a:scrgbClr r="0" g="0" b="0"/>
        </a:lnRef>
        <a:fillRef idx="0">
          <a:scrgbClr r="0" g="0" b="0"/>
        </a:fillRef>
        <a:effectRef idx="0">
          <a:scrgbClr r="0" g="0" b="0"/>
        </a:effectRef>
        <a:fontRef idx="minor">
          <a:schemeClr val="dk1"/>
        </a:fontRef>
      </dsp:style>
      <dsp:txBody>
        <a:bodyPr spcFirstLastPara="0" vert="horz" wrap="square" lIns="83820" tIns="83820" rIns="83820" bIns="83820" numCol="1" spcCol="1270" anchor="t" anchorCtr="0">
          <a:noAutofit/>
        </a:bodyPr>
        <a:lstStyle/>
        <a:p>
          <a:pPr marL="171450" lvl="1" indent="-171450" algn="l" defTabSz="755650" rtl="0">
            <a:lnSpc>
              <a:spcPct val="90000"/>
            </a:lnSpc>
            <a:spcBef>
              <a:spcPct val="0"/>
            </a:spcBef>
            <a:spcAft>
              <a:spcPct val="15000"/>
            </a:spcAft>
            <a:buNone/>
          </a:pPr>
          <a:endParaRPr lang="en-US" sz="1700" kern="1200" dirty="0">
            <a:latin typeface="Corbel" panose="020B0503020204020204" pitchFamily="34" charset="0"/>
          </a:endParaRPr>
        </a:p>
        <a:p>
          <a:pPr marL="171450" lvl="1" indent="-171450" algn="l" defTabSz="755650" rtl="0">
            <a:lnSpc>
              <a:spcPct val="90000"/>
            </a:lnSpc>
            <a:spcBef>
              <a:spcPct val="0"/>
            </a:spcBef>
            <a:spcAft>
              <a:spcPct val="15000"/>
            </a:spcAft>
            <a:buNone/>
          </a:pPr>
          <a:endParaRPr lang="en-US" sz="1700" kern="1200" dirty="0">
            <a:latin typeface="Corbel" panose="020B0503020204020204" pitchFamily="34" charset="0"/>
          </a:endParaRPr>
        </a:p>
        <a:p>
          <a:pPr marL="171450" lvl="1" indent="-171450" algn="l" defTabSz="755650" rtl="0">
            <a:lnSpc>
              <a:spcPct val="90000"/>
            </a:lnSpc>
            <a:spcBef>
              <a:spcPct val="0"/>
            </a:spcBef>
            <a:spcAft>
              <a:spcPct val="15000"/>
            </a:spcAft>
            <a:buNone/>
          </a:pPr>
          <a:r>
            <a:rPr lang="en-US" sz="1700" kern="1200" dirty="0">
              <a:latin typeface="Corbel" panose="020B0503020204020204" pitchFamily="34" charset="0"/>
            </a:rPr>
            <a:t>z</a:t>
          </a:r>
        </a:p>
      </dsp:txBody>
      <dsp:txXfrm>
        <a:off x="247638" y="2783243"/>
        <a:ext cx="2774834" cy="1868803"/>
      </dsp:txXfrm>
    </dsp:sp>
    <dsp:sp modelId="{A7EB0887-B9BF-8644-BD7A-BF49A6C1E988}">
      <dsp:nvSpPr>
        <dsp:cNvPr id="0" name=""/>
        <dsp:cNvSpPr/>
      </dsp:nvSpPr>
      <dsp:spPr>
        <a:xfrm>
          <a:off x="7752972" y="116026"/>
          <a:ext cx="4498294" cy="2266124"/>
        </a:xfrm>
        <a:prstGeom prst="roundRect">
          <a:avLst>
            <a:gd name="adj" fmla="val 10000"/>
          </a:avLst>
        </a:prstGeom>
        <a:noFill/>
        <a:ln>
          <a:noFill/>
        </a:ln>
        <a:effectLst/>
      </dsp:spPr>
      <dsp:style>
        <a:lnRef idx="0">
          <a:scrgbClr r="0" g="0" b="0"/>
        </a:lnRef>
        <a:fillRef idx="0">
          <a:scrgbClr r="0" g="0" b="0"/>
        </a:fillRef>
        <a:effectRef idx="0">
          <a:scrgbClr r="0" g="0" b="0"/>
        </a:effectRef>
        <a:fontRef idx="minor">
          <a:schemeClr val="dk1"/>
        </a:fontRef>
      </dsp:style>
      <dsp:txBody>
        <a:bodyPr spcFirstLastPara="0" vert="horz" wrap="square" lIns="60960" tIns="60960" rIns="60960" bIns="60960" numCol="1" spcCol="1270" anchor="t" anchorCtr="0">
          <a:noAutofit/>
        </a:bodyPr>
        <a:lstStyle/>
        <a:p>
          <a:pPr marL="171450" lvl="1" indent="-171450" algn="r" defTabSz="711200" rtl="0">
            <a:lnSpc>
              <a:spcPct val="90000"/>
            </a:lnSpc>
            <a:spcBef>
              <a:spcPct val="0"/>
            </a:spcBef>
            <a:spcAft>
              <a:spcPct val="15000"/>
            </a:spcAft>
            <a:buNone/>
          </a:pPr>
          <a:r>
            <a:rPr lang="en-US" sz="1600" b="1" kern="1200" dirty="0">
              <a:latin typeface="Corbel" panose="020B0503020204020204" pitchFamily="34" charset="0"/>
            </a:rPr>
            <a:t>Expectations:</a:t>
          </a:r>
          <a:endParaRPr lang="en-US" sz="1600" kern="1200" dirty="0">
            <a:latin typeface="Corbel" panose="020B0503020204020204" pitchFamily="34" charset="0"/>
          </a:endParaRPr>
        </a:p>
        <a:p>
          <a:pPr marL="171450" lvl="1" indent="-171450" algn="r" defTabSz="711200" rtl="0">
            <a:lnSpc>
              <a:spcPct val="90000"/>
            </a:lnSpc>
            <a:spcBef>
              <a:spcPct val="0"/>
            </a:spcBef>
            <a:spcAft>
              <a:spcPct val="15000"/>
            </a:spcAft>
            <a:buNone/>
          </a:pPr>
          <a:r>
            <a:rPr lang="en-US" sz="1600" b="0" kern="1200" dirty="0">
              <a:latin typeface="Corbel" panose="020B0503020204020204" pitchFamily="34" charset="0"/>
            </a:rPr>
            <a:t>That they will be able to focus and plan their Open House or Information Session Online or In-Person</a:t>
          </a:r>
        </a:p>
        <a:p>
          <a:pPr marL="171450" lvl="1" indent="-171450" algn="r" defTabSz="711200" rtl="0">
            <a:lnSpc>
              <a:spcPct val="90000"/>
            </a:lnSpc>
            <a:spcBef>
              <a:spcPct val="0"/>
            </a:spcBef>
            <a:spcAft>
              <a:spcPct val="15000"/>
            </a:spcAft>
            <a:buNone/>
          </a:pPr>
          <a:r>
            <a:rPr lang="en-US" sz="1600" b="1" kern="1200" dirty="0">
              <a:latin typeface="Corbel" panose="020B0503020204020204" pitchFamily="34" charset="0"/>
            </a:rPr>
            <a:t>Information Available:</a:t>
          </a:r>
        </a:p>
        <a:p>
          <a:pPr marL="171450" lvl="1" indent="-171450" algn="r" defTabSz="711200" rtl="0">
            <a:lnSpc>
              <a:spcPct val="90000"/>
            </a:lnSpc>
            <a:spcBef>
              <a:spcPct val="0"/>
            </a:spcBef>
            <a:spcAft>
              <a:spcPct val="15000"/>
            </a:spcAft>
            <a:buNone/>
          </a:pPr>
          <a:r>
            <a:rPr lang="en-US" sz="1600" b="0" kern="1200" dirty="0">
              <a:latin typeface="Corbel" panose="020B0503020204020204" pitchFamily="34" charset="0"/>
            </a:rPr>
            <a:t>How many times the video was viewed, feedback about it in the chat</a:t>
          </a:r>
        </a:p>
      </dsp:txBody>
      <dsp:txXfrm>
        <a:off x="9152239" y="165805"/>
        <a:ext cx="3049248" cy="1600035"/>
      </dsp:txXfrm>
    </dsp:sp>
    <dsp:sp modelId="{FB1D14B2-A14B-B84D-ABC7-426742541547}">
      <dsp:nvSpPr>
        <dsp:cNvPr id="0" name=""/>
        <dsp:cNvSpPr/>
      </dsp:nvSpPr>
      <dsp:spPr>
        <a:xfrm>
          <a:off x="653074" y="-13719"/>
          <a:ext cx="3352441" cy="1519113"/>
        </a:xfrm>
        <a:prstGeom prst="roundRect">
          <a:avLst>
            <a:gd name="adj" fmla="val 10000"/>
          </a:avLst>
        </a:prstGeom>
        <a:noFill/>
        <a:ln>
          <a:noFill/>
        </a:ln>
        <a:effectLst/>
      </dsp:spPr>
      <dsp:style>
        <a:lnRef idx="0">
          <a:scrgbClr r="0" g="0" b="0"/>
        </a:lnRef>
        <a:fillRef idx="0">
          <a:scrgbClr r="0" g="0" b="0"/>
        </a:fillRef>
        <a:effectRef idx="0">
          <a:scrgbClr r="0" g="0" b="0"/>
        </a:effectRef>
        <a:fontRef idx="minor">
          <a:schemeClr val="dk1"/>
        </a:fontRef>
      </dsp:style>
      <dsp:txBody>
        <a:bodyPr spcFirstLastPara="0" vert="horz" wrap="square" lIns="60960" tIns="60960" rIns="60960" bIns="60960" numCol="1" spcCol="1270" anchor="t" anchorCtr="0">
          <a:noAutofit/>
        </a:bodyPr>
        <a:lstStyle/>
        <a:p>
          <a:pPr marL="171450" lvl="1" indent="0" algn="l" defTabSz="711200" rtl="0">
            <a:lnSpc>
              <a:spcPct val="90000"/>
            </a:lnSpc>
            <a:spcBef>
              <a:spcPct val="0"/>
            </a:spcBef>
            <a:spcAft>
              <a:spcPct val="15000"/>
            </a:spcAft>
            <a:buNone/>
          </a:pPr>
          <a:r>
            <a:rPr lang="en-US" sz="1600" b="1" kern="1200" dirty="0">
              <a:latin typeface="Corbel" panose="020B0503020204020204" pitchFamily="34" charset="0"/>
            </a:rPr>
            <a:t>Problem it addresses</a:t>
          </a:r>
          <a:r>
            <a:rPr lang="en-US" sz="1600" kern="1200" dirty="0">
              <a:latin typeface="Corbel" panose="020B0503020204020204" pitchFamily="34" charset="0"/>
            </a:rPr>
            <a:t>: Get the information they need pertaining to their needs, values and priorities</a:t>
          </a:r>
          <a:endParaRPr lang="en-US" sz="1000" kern="1200" dirty="0">
            <a:latin typeface="Corbel" panose="020B0503020204020204" pitchFamily="34" charset="0"/>
          </a:endParaRPr>
        </a:p>
      </dsp:txBody>
      <dsp:txXfrm>
        <a:off x="686444" y="19651"/>
        <a:ext cx="2279968" cy="1072594"/>
      </dsp:txXfrm>
    </dsp:sp>
    <dsp:sp modelId="{315A2D6A-5C8E-2D4D-91CA-ABFC6A2E4334}">
      <dsp:nvSpPr>
        <dsp:cNvPr id="0" name=""/>
        <dsp:cNvSpPr/>
      </dsp:nvSpPr>
      <dsp:spPr>
        <a:xfrm>
          <a:off x="2905996" y="-148368"/>
          <a:ext cx="3190007" cy="2640750"/>
        </a:xfrm>
        <a:prstGeom prst="pieWedge">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rtl="0">
            <a:lnSpc>
              <a:spcPct val="90000"/>
            </a:lnSpc>
            <a:spcBef>
              <a:spcPct val="0"/>
            </a:spcBef>
            <a:spcAft>
              <a:spcPct val="35000"/>
            </a:spcAft>
            <a:buNone/>
          </a:pPr>
          <a:r>
            <a:rPr lang="en-US" sz="2500" kern="1200" dirty="0">
              <a:latin typeface="Corbel" panose="020B0503020204020204" pitchFamily="34" charset="0"/>
            </a:rPr>
            <a:t>Performance Gap: Information</a:t>
          </a:r>
        </a:p>
      </dsp:txBody>
      <dsp:txXfrm>
        <a:off x="3840327" y="625090"/>
        <a:ext cx="2255676" cy="1867292"/>
      </dsp:txXfrm>
    </dsp:sp>
    <dsp:sp modelId="{AA2C9715-1C49-124E-98EC-6E4603EA7D93}">
      <dsp:nvSpPr>
        <dsp:cNvPr id="0" name=""/>
        <dsp:cNvSpPr/>
      </dsp:nvSpPr>
      <dsp:spPr>
        <a:xfrm rot="5400000">
          <a:off x="6457003" y="-480629"/>
          <a:ext cx="2681024" cy="3373022"/>
        </a:xfrm>
        <a:prstGeom prst="pieWedge">
          <a:avLst/>
        </a:prstGeom>
        <a:solidFill>
          <a:schemeClr val="accent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marL="0" lvl="0" indent="0" algn="ctr" defTabSz="1066800">
            <a:lnSpc>
              <a:spcPct val="90000"/>
            </a:lnSpc>
            <a:spcBef>
              <a:spcPct val="0"/>
            </a:spcBef>
            <a:spcAft>
              <a:spcPct val="35000"/>
            </a:spcAft>
            <a:buNone/>
          </a:pPr>
          <a:r>
            <a:rPr lang="en-US" sz="2400" b="1" kern="1200" dirty="0">
              <a:latin typeface="Corbel" panose="020B0503020204020204" pitchFamily="34" charset="0"/>
            </a:rPr>
            <a:t>Target: Parents</a:t>
          </a:r>
        </a:p>
        <a:p>
          <a:pPr marL="0" lvl="0" indent="0" algn="ctr" defTabSz="1066800">
            <a:lnSpc>
              <a:spcPct val="90000"/>
            </a:lnSpc>
            <a:spcBef>
              <a:spcPct val="0"/>
            </a:spcBef>
            <a:spcAft>
              <a:spcPct val="35000"/>
            </a:spcAft>
            <a:buNone/>
          </a:pPr>
          <a:r>
            <a:rPr lang="en-US" sz="2400" b="1" kern="1200" dirty="0">
              <a:latin typeface="Corbel" panose="020B0503020204020204" pitchFamily="34" charset="0"/>
            </a:rPr>
            <a:t>Phase: Feel arrogant </a:t>
          </a:r>
          <a:endParaRPr lang="en-US" sz="2400" kern="1200" dirty="0">
            <a:latin typeface="Corbel" panose="020B0503020204020204" pitchFamily="34" charset="0"/>
          </a:endParaRPr>
        </a:p>
      </dsp:txBody>
      <dsp:txXfrm rot="-5400000">
        <a:off x="6111005" y="650624"/>
        <a:ext cx="2385087" cy="1895770"/>
      </dsp:txXfrm>
    </dsp:sp>
    <dsp:sp modelId="{560E9136-2DFF-C146-A767-8AC83E97663E}">
      <dsp:nvSpPr>
        <dsp:cNvPr id="0" name=""/>
        <dsp:cNvSpPr/>
      </dsp:nvSpPr>
      <dsp:spPr>
        <a:xfrm rot="10800000">
          <a:off x="6124205" y="2495455"/>
          <a:ext cx="3323513" cy="2340112"/>
        </a:xfrm>
        <a:prstGeom prst="pieWedge">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rtl="0">
            <a:lnSpc>
              <a:spcPct val="90000"/>
            </a:lnSpc>
            <a:spcBef>
              <a:spcPct val="0"/>
            </a:spcBef>
            <a:spcAft>
              <a:spcPct val="35000"/>
            </a:spcAft>
            <a:buNone/>
          </a:pPr>
          <a:endParaRPr lang="en-US" sz="1400" b="1" kern="1200" dirty="0">
            <a:latin typeface="Corbel" panose="020B0503020204020204" pitchFamily="34" charset="0"/>
          </a:endParaRPr>
        </a:p>
        <a:p>
          <a:pPr marL="0" lvl="0" indent="0" algn="ctr" defTabSz="622300" rtl="0">
            <a:lnSpc>
              <a:spcPct val="90000"/>
            </a:lnSpc>
            <a:spcBef>
              <a:spcPct val="0"/>
            </a:spcBef>
            <a:spcAft>
              <a:spcPct val="35000"/>
            </a:spcAft>
            <a:buNone/>
          </a:pPr>
          <a:r>
            <a:rPr lang="en-US" sz="1400" b="1" kern="1200" dirty="0">
              <a:latin typeface="Corbel" panose="020B0503020204020204" pitchFamily="34" charset="0"/>
            </a:rPr>
            <a:t>Why I Chose This</a:t>
          </a:r>
          <a:r>
            <a:rPr lang="en-US" sz="1400" kern="1200" dirty="0">
              <a:latin typeface="Corbel" panose="020B0503020204020204" pitchFamily="34" charset="0"/>
            </a:rPr>
            <a:t>? </a:t>
          </a:r>
        </a:p>
        <a:p>
          <a:pPr marL="0" lvl="0" indent="0" algn="ctr" defTabSz="622300" rtl="0">
            <a:lnSpc>
              <a:spcPct val="90000"/>
            </a:lnSpc>
            <a:spcBef>
              <a:spcPct val="0"/>
            </a:spcBef>
            <a:spcAft>
              <a:spcPct val="35000"/>
            </a:spcAft>
            <a:buNone/>
          </a:pPr>
          <a:r>
            <a:rPr lang="en-US" sz="1400" kern="1200" dirty="0">
              <a:latin typeface="Corbel" panose="020B0503020204020204" pitchFamily="34" charset="0"/>
            </a:rPr>
            <a:t>Most admission based schools have mandatory nights and some public schools don’t have them. Parents need help in getting the most out of a session like this so they can actually validate or disqualify an option</a:t>
          </a:r>
        </a:p>
      </dsp:txBody>
      <dsp:txXfrm rot="10800000">
        <a:off x="6124205" y="2495455"/>
        <a:ext cx="2350079" cy="1654709"/>
      </dsp:txXfrm>
    </dsp:sp>
    <dsp:sp modelId="{F332CBED-898E-684D-BDA3-99226DDE14AC}">
      <dsp:nvSpPr>
        <dsp:cNvPr id="0" name=""/>
        <dsp:cNvSpPr/>
      </dsp:nvSpPr>
      <dsp:spPr>
        <a:xfrm rot="16200000">
          <a:off x="3461891" y="2230982"/>
          <a:ext cx="2412096" cy="2904045"/>
        </a:xfrm>
        <a:prstGeom prst="pieWedge">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b="1" kern="1200" dirty="0">
              <a:latin typeface="Corbel" panose="020B0503020204020204" pitchFamily="34" charset="0"/>
            </a:rPr>
            <a:t>Communication Medium</a:t>
          </a:r>
          <a:r>
            <a:rPr lang="en-US" sz="1600" kern="1200" dirty="0">
              <a:latin typeface="Corbel" panose="020B0503020204020204" pitchFamily="34" charset="0"/>
            </a:rPr>
            <a:t>: </a:t>
          </a:r>
        </a:p>
        <a:p>
          <a:pPr marL="0" lvl="0" indent="0" algn="ctr" defTabSz="711200" rtl="0">
            <a:lnSpc>
              <a:spcPct val="90000"/>
            </a:lnSpc>
            <a:spcBef>
              <a:spcPct val="0"/>
            </a:spcBef>
            <a:spcAft>
              <a:spcPct val="35000"/>
            </a:spcAft>
            <a:buNone/>
          </a:pPr>
          <a:r>
            <a:rPr lang="en-US" sz="1600" kern="1200" dirty="0">
              <a:latin typeface="Corbel" panose="020B0503020204020204" pitchFamily="34" charset="0"/>
            </a:rPr>
            <a:t>Narrated slides online or as a printed document</a:t>
          </a:r>
        </a:p>
        <a:p>
          <a:pPr marL="0" lvl="0" indent="0" algn="ctr" defTabSz="711200" rtl="0">
            <a:lnSpc>
              <a:spcPct val="90000"/>
            </a:lnSpc>
            <a:spcBef>
              <a:spcPct val="0"/>
            </a:spcBef>
            <a:spcAft>
              <a:spcPct val="35000"/>
            </a:spcAft>
            <a:buNone/>
          </a:pPr>
          <a:r>
            <a:rPr lang="en-US" sz="1600" kern="1200" dirty="0">
              <a:latin typeface="Corbel" panose="020B0503020204020204" pitchFamily="34" charset="0"/>
            </a:rPr>
            <a:t>Multiple mediums is more inclusive. Both can absorb at own pace</a:t>
          </a:r>
        </a:p>
      </dsp:txBody>
      <dsp:txXfrm rot="5400000">
        <a:off x="4066492" y="2476956"/>
        <a:ext cx="2053470" cy="1705609"/>
      </dsp:txXfrm>
    </dsp:sp>
    <dsp:sp modelId="{1EA81915-22B1-2A44-A86D-F6F0BCFDA75D}">
      <dsp:nvSpPr>
        <dsp:cNvPr id="0" name=""/>
        <dsp:cNvSpPr/>
      </dsp:nvSpPr>
      <dsp:spPr>
        <a:xfrm>
          <a:off x="5794870" y="1894372"/>
          <a:ext cx="661525" cy="575239"/>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C0F1726-0291-CC4D-8D8D-089F113570DE}">
      <dsp:nvSpPr>
        <dsp:cNvPr id="0" name=""/>
        <dsp:cNvSpPr/>
      </dsp:nvSpPr>
      <dsp:spPr>
        <a:xfrm rot="10800000">
          <a:off x="5794870" y="2115618"/>
          <a:ext cx="661525" cy="575239"/>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878DF1-E23B-E74E-B68A-1BBFD0209D61}">
      <dsp:nvSpPr>
        <dsp:cNvPr id="0" name=""/>
        <dsp:cNvSpPr/>
      </dsp:nvSpPr>
      <dsp:spPr>
        <a:xfrm>
          <a:off x="8055073" y="2382833"/>
          <a:ext cx="4196193" cy="2167157"/>
        </a:xfrm>
        <a:prstGeom prst="roundRect">
          <a:avLst>
            <a:gd name="adj" fmla="val 10000"/>
          </a:avLst>
        </a:prstGeom>
        <a:noFill/>
        <a:ln>
          <a:noFill/>
        </a:ln>
        <a:effectLst/>
      </dsp:spPr>
      <dsp:style>
        <a:lnRef idx="0">
          <a:scrgbClr r="0" g="0" b="0"/>
        </a:lnRef>
        <a:fillRef idx="0">
          <a:scrgbClr r="0" g="0" b="0"/>
        </a:fillRef>
        <a:effectRef idx="0">
          <a:scrgbClr r="0" g="0" b="0"/>
        </a:effectRef>
        <a:fontRef idx="minor">
          <a:schemeClr val="dk1"/>
        </a:fontRef>
      </dsp:style>
      <dsp:txBody>
        <a:bodyPr spcFirstLastPara="0" vert="horz" wrap="square" lIns="45720" tIns="45720" rIns="45720" bIns="45720" numCol="1" spcCol="1270" anchor="t" anchorCtr="0">
          <a:noAutofit/>
        </a:bodyPr>
        <a:lstStyle/>
        <a:p>
          <a:pPr marL="114300" lvl="1" indent="-114300" algn="r" defTabSz="533400" rtl="0">
            <a:lnSpc>
              <a:spcPct val="90000"/>
            </a:lnSpc>
            <a:spcBef>
              <a:spcPct val="0"/>
            </a:spcBef>
            <a:spcAft>
              <a:spcPct val="15000"/>
            </a:spcAft>
            <a:buNone/>
          </a:pPr>
          <a:r>
            <a:rPr lang="en-CA" sz="1200" b="1" kern="1200" noProof="0" dirty="0">
              <a:latin typeface="Corbel" panose="020B0503020204020204" pitchFamily="34" charset="0"/>
            </a:rPr>
            <a:t>Performance Objective</a:t>
          </a:r>
          <a:r>
            <a:rPr lang="en-CA" sz="1200" kern="1200" noProof="0" dirty="0">
              <a:latin typeface="Corbel" panose="020B0503020204020204" pitchFamily="34" charset="0"/>
            </a:rPr>
            <a:t>:</a:t>
          </a:r>
        </a:p>
        <a:p>
          <a:pPr marL="114300" lvl="1" indent="-114300" algn="r" defTabSz="533400" rtl="0">
            <a:lnSpc>
              <a:spcPct val="90000"/>
            </a:lnSpc>
            <a:spcBef>
              <a:spcPct val="0"/>
            </a:spcBef>
            <a:spcAft>
              <a:spcPct val="15000"/>
            </a:spcAft>
            <a:buFont typeface="Arial" panose="020B0604020202020204" pitchFamily="34" charset="0"/>
            <a:buChar char="•"/>
          </a:pPr>
          <a:r>
            <a:rPr lang="en-CA" sz="1200" kern="1200" noProof="0" dirty="0">
              <a:latin typeface="Corbel" panose="020B0503020204020204" pitchFamily="34" charset="0"/>
            </a:rPr>
            <a:t>Register for all desirable educational options at one central spot, including homeschooling</a:t>
          </a:r>
        </a:p>
        <a:p>
          <a:pPr marL="114300" lvl="1" indent="-114300" algn="r" defTabSz="533400" rtl="0">
            <a:lnSpc>
              <a:spcPct val="90000"/>
            </a:lnSpc>
            <a:spcBef>
              <a:spcPct val="0"/>
            </a:spcBef>
            <a:spcAft>
              <a:spcPct val="15000"/>
            </a:spcAft>
            <a:buFont typeface="Arial" panose="020B0604020202020204" pitchFamily="34" charset="0"/>
            <a:buChar char="•"/>
          </a:pPr>
          <a:r>
            <a:rPr lang="en-CA" sz="1200" kern="1200" noProof="0" dirty="0">
              <a:latin typeface="Corbel" panose="020B0503020204020204" pitchFamily="34" charset="0"/>
            </a:rPr>
            <a:t>Track Admission</a:t>
          </a:r>
        </a:p>
        <a:p>
          <a:pPr marL="114300" lvl="1" indent="-114300" algn="r" defTabSz="533400" rtl="0">
            <a:lnSpc>
              <a:spcPct val="90000"/>
            </a:lnSpc>
            <a:spcBef>
              <a:spcPct val="0"/>
            </a:spcBef>
            <a:spcAft>
              <a:spcPct val="15000"/>
            </a:spcAft>
            <a:buFont typeface="Arial" panose="020B0604020202020204" pitchFamily="34" charset="0"/>
            <a:buChar char="•"/>
          </a:pPr>
          <a:r>
            <a:rPr lang="en-CA" sz="1200" kern="1200" noProof="0" dirty="0">
              <a:latin typeface="Corbel" panose="020B0503020204020204" pitchFamily="34" charset="0"/>
            </a:rPr>
            <a:t>Cancel Registration for the schools not chosen</a:t>
          </a:r>
        </a:p>
        <a:p>
          <a:pPr marL="114300" lvl="1" indent="-114300" algn="r" defTabSz="533400" rtl="0">
            <a:lnSpc>
              <a:spcPct val="90000"/>
            </a:lnSpc>
            <a:spcBef>
              <a:spcPct val="0"/>
            </a:spcBef>
            <a:spcAft>
              <a:spcPct val="15000"/>
            </a:spcAft>
            <a:buFont typeface="Arial" panose="020B0604020202020204" pitchFamily="34" charset="0"/>
            <a:buChar char="•"/>
          </a:pPr>
          <a:r>
            <a:rPr lang="en-CA" sz="1200" kern="1200" noProof="0" dirty="0">
              <a:latin typeface="Corbel" panose="020B0503020204020204" pitchFamily="34" charset="0"/>
            </a:rPr>
            <a:t>Integrated with school portals so you can choose bus service, daycare, lunch care, after school activities  </a:t>
          </a:r>
          <a:r>
            <a:rPr lang="en-CA" sz="1200" kern="1200" noProof="0" dirty="0" err="1">
              <a:latin typeface="Corbel" panose="020B0503020204020204" pitchFamily="34" charset="0"/>
            </a:rPr>
            <a:t>etc</a:t>
          </a:r>
          <a:r>
            <a:rPr lang="en-CA" sz="1200" kern="1200" noProof="0" dirty="0">
              <a:latin typeface="Corbel" panose="020B0503020204020204" pitchFamily="34" charset="0"/>
            </a:rPr>
            <a:t> at one spot </a:t>
          </a:r>
        </a:p>
      </dsp:txBody>
      <dsp:txXfrm>
        <a:off x="9361536" y="2972227"/>
        <a:ext cx="2842125" cy="1530157"/>
      </dsp:txXfrm>
    </dsp:sp>
    <dsp:sp modelId="{7C7B3AB3-710E-A442-B567-6DED056F1396}">
      <dsp:nvSpPr>
        <dsp:cNvPr id="0" name=""/>
        <dsp:cNvSpPr/>
      </dsp:nvSpPr>
      <dsp:spPr>
        <a:xfrm>
          <a:off x="194392" y="2063596"/>
          <a:ext cx="4126760" cy="2644597"/>
        </a:xfrm>
        <a:prstGeom prst="roundRect">
          <a:avLst>
            <a:gd name="adj" fmla="val 10000"/>
          </a:avLst>
        </a:prstGeom>
        <a:noFill/>
        <a:ln>
          <a:noFill/>
        </a:ln>
        <a:effectLst/>
      </dsp:spPr>
      <dsp:style>
        <a:lnRef idx="0">
          <a:scrgbClr r="0" g="0" b="0"/>
        </a:lnRef>
        <a:fillRef idx="0">
          <a:scrgbClr r="0" g="0" b="0"/>
        </a:fillRef>
        <a:effectRef idx="0">
          <a:scrgbClr r="0" g="0" b="0"/>
        </a:effectRef>
        <a:fontRef idx="minor">
          <a:schemeClr val="dk1"/>
        </a:fontRef>
      </dsp:style>
      <dsp:txBody>
        <a:bodyPr spcFirstLastPara="0" vert="horz" wrap="square" lIns="160020" tIns="160020" rIns="160020" bIns="160020" numCol="1" spcCol="1270" anchor="t" anchorCtr="0">
          <a:noAutofit/>
        </a:bodyPr>
        <a:lstStyle/>
        <a:p>
          <a:pPr marL="285750" lvl="1" indent="-285750" algn="l" defTabSz="1466850" rtl="0">
            <a:lnSpc>
              <a:spcPct val="90000"/>
            </a:lnSpc>
            <a:spcBef>
              <a:spcPct val="0"/>
            </a:spcBef>
            <a:spcAft>
              <a:spcPct val="15000"/>
            </a:spcAft>
            <a:buNone/>
          </a:pPr>
          <a:endParaRPr lang="en-US" sz="3300" kern="1200" dirty="0">
            <a:latin typeface="Corbel" panose="020B0503020204020204" pitchFamily="34" charset="0"/>
          </a:endParaRPr>
        </a:p>
        <a:p>
          <a:pPr marL="285750" lvl="1" indent="-285750" algn="l" defTabSz="1466850" rtl="0">
            <a:lnSpc>
              <a:spcPct val="90000"/>
            </a:lnSpc>
            <a:spcBef>
              <a:spcPct val="0"/>
            </a:spcBef>
            <a:spcAft>
              <a:spcPct val="15000"/>
            </a:spcAft>
            <a:buNone/>
          </a:pPr>
          <a:endParaRPr lang="en-US" sz="3300" kern="1200" dirty="0">
            <a:latin typeface="Corbel" panose="020B0503020204020204" pitchFamily="34" charset="0"/>
          </a:endParaRPr>
        </a:p>
        <a:p>
          <a:pPr marL="285750" lvl="1" indent="-285750" algn="l" defTabSz="1466850" rtl="0">
            <a:lnSpc>
              <a:spcPct val="90000"/>
            </a:lnSpc>
            <a:spcBef>
              <a:spcPct val="0"/>
            </a:spcBef>
            <a:spcAft>
              <a:spcPct val="15000"/>
            </a:spcAft>
            <a:buNone/>
          </a:pPr>
          <a:r>
            <a:rPr lang="en-US" sz="3300" kern="1200" dirty="0">
              <a:latin typeface="Corbel" panose="020B0503020204020204" pitchFamily="34" charset="0"/>
            </a:rPr>
            <a:t>z</a:t>
          </a:r>
        </a:p>
      </dsp:txBody>
      <dsp:txXfrm>
        <a:off x="252485" y="2782839"/>
        <a:ext cx="2772546" cy="1867262"/>
      </dsp:txXfrm>
    </dsp:sp>
    <dsp:sp modelId="{A7EB0887-B9BF-8644-BD7A-BF49A6C1E988}">
      <dsp:nvSpPr>
        <dsp:cNvPr id="0" name=""/>
        <dsp:cNvSpPr/>
      </dsp:nvSpPr>
      <dsp:spPr>
        <a:xfrm>
          <a:off x="7756681" y="117821"/>
          <a:ext cx="4494585" cy="2264255"/>
        </a:xfrm>
        <a:prstGeom prst="roundRect">
          <a:avLst>
            <a:gd name="adj" fmla="val 10000"/>
          </a:avLst>
        </a:prstGeom>
        <a:noFill/>
        <a:ln>
          <a:noFill/>
        </a:ln>
        <a:effectLst/>
      </dsp:spPr>
      <dsp:style>
        <a:lnRef idx="0">
          <a:scrgbClr r="0" g="0" b="0"/>
        </a:lnRef>
        <a:fillRef idx="0">
          <a:scrgbClr r="0" g="0" b="0"/>
        </a:fillRef>
        <a:effectRef idx="0">
          <a:scrgbClr r="0" g="0" b="0"/>
        </a:effectRef>
        <a:fontRef idx="minor">
          <a:schemeClr val="dk1"/>
        </a:fontRef>
      </dsp:style>
      <dsp:txBody>
        <a:bodyPr spcFirstLastPara="0" vert="horz" wrap="square" lIns="60960" tIns="60960" rIns="60960" bIns="60960" numCol="1" spcCol="1270" anchor="t" anchorCtr="0">
          <a:noAutofit/>
        </a:bodyPr>
        <a:lstStyle/>
        <a:p>
          <a:pPr marL="171450" lvl="1" indent="-171450" algn="r" defTabSz="711200" rtl="0">
            <a:lnSpc>
              <a:spcPct val="90000"/>
            </a:lnSpc>
            <a:spcBef>
              <a:spcPct val="0"/>
            </a:spcBef>
            <a:spcAft>
              <a:spcPct val="15000"/>
            </a:spcAft>
            <a:buNone/>
          </a:pPr>
          <a:r>
            <a:rPr lang="en-US" sz="1600" b="1" kern="1200" dirty="0">
              <a:latin typeface="Corbel" panose="020B0503020204020204" pitchFamily="34" charset="0"/>
            </a:rPr>
            <a:t>Expectations:</a:t>
          </a:r>
          <a:endParaRPr lang="en-US" sz="1600" kern="1200" dirty="0">
            <a:latin typeface="Corbel" panose="020B0503020204020204" pitchFamily="34" charset="0"/>
          </a:endParaRPr>
        </a:p>
        <a:p>
          <a:pPr marL="171450" lvl="1" indent="-171450" algn="r" defTabSz="711200" rtl="0">
            <a:lnSpc>
              <a:spcPct val="90000"/>
            </a:lnSpc>
            <a:spcBef>
              <a:spcPct val="0"/>
            </a:spcBef>
            <a:spcAft>
              <a:spcPct val="15000"/>
            </a:spcAft>
            <a:buNone/>
          </a:pPr>
          <a:r>
            <a:rPr lang="en-US" sz="1600" b="0" kern="1200" dirty="0">
              <a:latin typeface="Corbel" panose="020B0503020204020204" pitchFamily="34" charset="0"/>
            </a:rPr>
            <a:t>They can complete almost everything except for possibly one or two in-person meetings</a:t>
          </a:r>
        </a:p>
        <a:p>
          <a:pPr marL="171450" lvl="1" indent="-171450" algn="r" defTabSz="711200" rtl="0">
            <a:lnSpc>
              <a:spcPct val="90000"/>
            </a:lnSpc>
            <a:spcBef>
              <a:spcPct val="0"/>
            </a:spcBef>
            <a:spcAft>
              <a:spcPct val="15000"/>
            </a:spcAft>
            <a:buNone/>
          </a:pPr>
          <a:r>
            <a:rPr lang="en-US" sz="1600" b="1" kern="1200" dirty="0">
              <a:latin typeface="Corbel" panose="020B0503020204020204" pitchFamily="34" charset="0"/>
            </a:rPr>
            <a:t>Information Available:</a:t>
          </a:r>
        </a:p>
        <a:p>
          <a:pPr marL="171450" lvl="1" indent="-171450" algn="r" defTabSz="711200" rtl="0">
            <a:lnSpc>
              <a:spcPct val="90000"/>
            </a:lnSpc>
            <a:spcBef>
              <a:spcPct val="0"/>
            </a:spcBef>
            <a:spcAft>
              <a:spcPct val="15000"/>
            </a:spcAft>
            <a:buNone/>
          </a:pPr>
          <a:r>
            <a:rPr lang="en-US" sz="1600" b="0" kern="1200" dirty="0">
              <a:latin typeface="Corbel" panose="020B0503020204020204" pitchFamily="34" charset="0"/>
            </a:rPr>
            <a:t>How many options parents registered for and which choice they obtained in their hierarchal preference</a:t>
          </a:r>
        </a:p>
      </dsp:txBody>
      <dsp:txXfrm>
        <a:off x="9154795" y="167559"/>
        <a:ext cx="3046733" cy="1598715"/>
      </dsp:txXfrm>
    </dsp:sp>
    <dsp:sp modelId="{FB1D14B2-A14B-B84D-ABC7-426742541547}">
      <dsp:nvSpPr>
        <dsp:cNvPr id="0" name=""/>
        <dsp:cNvSpPr/>
      </dsp:nvSpPr>
      <dsp:spPr>
        <a:xfrm>
          <a:off x="657587" y="-11817"/>
          <a:ext cx="3349676" cy="1517860"/>
        </a:xfrm>
        <a:prstGeom prst="roundRect">
          <a:avLst>
            <a:gd name="adj" fmla="val 10000"/>
          </a:avLst>
        </a:prstGeom>
        <a:noFill/>
        <a:ln>
          <a:noFill/>
        </a:ln>
        <a:effectLst/>
      </dsp:spPr>
      <dsp:style>
        <a:lnRef idx="0">
          <a:scrgbClr r="0" g="0" b="0"/>
        </a:lnRef>
        <a:fillRef idx="0">
          <a:scrgbClr r="0" g="0" b="0"/>
        </a:fillRef>
        <a:effectRef idx="0">
          <a:scrgbClr r="0" g="0" b="0"/>
        </a:effectRef>
        <a:fontRef idx="minor">
          <a:schemeClr val="dk1"/>
        </a:fontRef>
      </dsp:style>
      <dsp:txBody>
        <a:bodyPr spcFirstLastPara="0" vert="horz" wrap="square" lIns="60960" tIns="60960" rIns="60960" bIns="60960" numCol="1" spcCol="1270" anchor="t" anchorCtr="0">
          <a:noAutofit/>
        </a:bodyPr>
        <a:lstStyle/>
        <a:p>
          <a:pPr marL="171450" lvl="1" indent="0" algn="l" defTabSz="711200" rtl="0">
            <a:lnSpc>
              <a:spcPct val="90000"/>
            </a:lnSpc>
            <a:spcBef>
              <a:spcPct val="0"/>
            </a:spcBef>
            <a:spcAft>
              <a:spcPct val="15000"/>
            </a:spcAft>
            <a:buNone/>
          </a:pPr>
          <a:r>
            <a:rPr lang="en-US" sz="1600" b="1" kern="1200" dirty="0">
              <a:latin typeface="Corbel" panose="020B0503020204020204" pitchFamily="34" charset="0"/>
            </a:rPr>
            <a:t>Problem it addresses</a:t>
          </a:r>
          <a:r>
            <a:rPr lang="en-US" sz="1600" kern="1200" dirty="0">
              <a:latin typeface="Corbel" panose="020B0503020204020204" pitchFamily="34" charset="0"/>
            </a:rPr>
            <a:t>: Parents don’t have to go through multiple processes on multiple platforms </a:t>
          </a:r>
          <a:endParaRPr lang="en-US" sz="1000" kern="1200" dirty="0">
            <a:latin typeface="Corbel" panose="020B0503020204020204" pitchFamily="34" charset="0"/>
          </a:endParaRPr>
        </a:p>
      </dsp:txBody>
      <dsp:txXfrm>
        <a:off x="690929" y="21525"/>
        <a:ext cx="2278089" cy="1071711"/>
      </dsp:txXfrm>
    </dsp:sp>
    <dsp:sp modelId="{315A2D6A-5C8E-2D4D-91CA-ABFC6A2E4334}">
      <dsp:nvSpPr>
        <dsp:cNvPr id="0" name=""/>
        <dsp:cNvSpPr/>
      </dsp:nvSpPr>
      <dsp:spPr>
        <a:xfrm>
          <a:off x="3208639" y="-125651"/>
          <a:ext cx="3187376" cy="2638572"/>
        </a:xfrm>
        <a:prstGeom prst="pieWedge">
          <a:avLst/>
        </a:prstGeom>
        <a:solidFill>
          <a:schemeClr val="accent3">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rtl="0">
            <a:lnSpc>
              <a:spcPct val="90000"/>
            </a:lnSpc>
            <a:spcBef>
              <a:spcPct val="0"/>
            </a:spcBef>
            <a:spcAft>
              <a:spcPct val="35000"/>
            </a:spcAft>
            <a:buNone/>
          </a:pPr>
          <a:r>
            <a:rPr lang="en-US" sz="2500" kern="1200" dirty="0">
              <a:latin typeface="Corbel" panose="020B0503020204020204" pitchFamily="34" charset="0"/>
            </a:rPr>
            <a:t>Performance Gap: Resource</a:t>
          </a:r>
        </a:p>
      </dsp:txBody>
      <dsp:txXfrm>
        <a:off x="4142200" y="647169"/>
        <a:ext cx="2253815" cy="1865752"/>
      </dsp:txXfrm>
    </dsp:sp>
    <dsp:sp modelId="{AA2C9715-1C49-124E-98EC-6E4603EA7D93}">
      <dsp:nvSpPr>
        <dsp:cNvPr id="0" name=""/>
        <dsp:cNvSpPr/>
      </dsp:nvSpPr>
      <dsp:spPr>
        <a:xfrm rot="5400000">
          <a:off x="6509759" y="-376592"/>
          <a:ext cx="2693937" cy="3208186"/>
        </a:xfrm>
        <a:prstGeom prst="pieWedge">
          <a:avLst/>
        </a:prstGeom>
        <a:solidFill>
          <a:schemeClr val="accent3">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marL="0" lvl="0" indent="0" algn="ctr" defTabSz="1111250">
            <a:lnSpc>
              <a:spcPct val="90000"/>
            </a:lnSpc>
            <a:spcBef>
              <a:spcPct val="0"/>
            </a:spcBef>
            <a:spcAft>
              <a:spcPct val="35000"/>
            </a:spcAft>
            <a:buNone/>
          </a:pPr>
          <a:r>
            <a:rPr lang="en-US" sz="2500" b="1" kern="1200" dirty="0">
              <a:latin typeface="Corbel" panose="020B0503020204020204" pitchFamily="34" charset="0"/>
            </a:rPr>
            <a:t>Target: Parents</a:t>
          </a:r>
        </a:p>
        <a:p>
          <a:pPr marL="0" lvl="0" indent="0" algn="ctr" defTabSz="1111250">
            <a:lnSpc>
              <a:spcPct val="90000"/>
            </a:lnSpc>
            <a:spcBef>
              <a:spcPct val="0"/>
            </a:spcBef>
            <a:spcAft>
              <a:spcPct val="35000"/>
            </a:spcAft>
            <a:buNone/>
          </a:pPr>
          <a:r>
            <a:rPr lang="en-US" sz="2500" b="1" kern="1200" dirty="0">
              <a:latin typeface="Corbel" panose="020B0503020204020204" pitchFamily="34" charset="0"/>
            </a:rPr>
            <a:t>Phase: Humble- all</a:t>
          </a:r>
          <a:endParaRPr lang="en-US" sz="2500" kern="1200" dirty="0">
            <a:latin typeface="Corbel" panose="020B0503020204020204" pitchFamily="34" charset="0"/>
          </a:endParaRPr>
        </a:p>
      </dsp:txBody>
      <dsp:txXfrm rot="-5400000">
        <a:off x="6252635" y="669568"/>
        <a:ext cx="2268530" cy="1904901"/>
      </dsp:txXfrm>
    </dsp:sp>
    <dsp:sp modelId="{560E9136-2DFF-C146-A767-8AC83E97663E}">
      <dsp:nvSpPr>
        <dsp:cNvPr id="0" name=""/>
        <dsp:cNvSpPr/>
      </dsp:nvSpPr>
      <dsp:spPr>
        <a:xfrm rot="10800000">
          <a:off x="6136573" y="2499069"/>
          <a:ext cx="3320772" cy="2338182"/>
        </a:xfrm>
        <a:prstGeom prst="pieWedge">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rtl="0">
            <a:lnSpc>
              <a:spcPct val="90000"/>
            </a:lnSpc>
            <a:spcBef>
              <a:spcPct val="0"/>
            </a:spcBef>
            <a:spcAft>
              <a:spcPct val="35000"/>
            </a:spcAft>
            <a:buNone/>
          </a:pPr>
          <a:endParaRPr lang="en-US" sz="1400" b="1" kern="1200" dirty="0">
            <a:latin typeface="Corbel" panose="020B0503020204020204" pitchFamily="34" charset="0"/>
          </a:endParaRPr>
        </a:p>
        <a:p>
          <a:pPr marL="0" lvl="0" indent="0" algn="ctr" defTabSz="622300" rtl="0">
            <a:lnSpc>
              <a:spcPct val="90000"/>
            </a:lnSpc>
            <a:spcBef>
              <a:spcPct val="0"/>
            </a:spcBef>
            <a:spcAft>
              <a:spcPct val="35000"/>
            </a:spcAft>
            <a:buNone/>
          </a:pPr>
          <a:r>
            <a:rPr lang="en-US" sz="1400" b="1" kern="1200" dirty="0">
              <a:latin typeface="Corbel" panose="020B0503020204020204" pitchFamily="34" charset="0"/>
            </a:rPr>
            <a:t>Why I Chose This</a:t>
          </a:r>
          <a:r>
            <a:rPr lang="en-US" sz="1400" kern="1200" dirty="0">
              <a:latin typeface="Corbel" panose="020B0503020204020204" pitchFamily="34" charset="0"/>
            </a:rPr>
            <a:t>? </a:t>
          </a:r>
        </a:p>
        <a:p>
          <a:pPr marL="0" lvl="0" indent="0" algn="ctr" defTabSz="622300" rtl="0">
            <a:lnSpc>
              <a:spcPct val="90000"/>
            </a:lnSpc>
            <a:spcBef>
              <a:spcPct val="0"/>
            </a:spcBef>
            <a:spcAft>
              <a:spcPct val="35000"/>
            </a:spcAft>
            <a:buNone/>
          </a:pPr>
          <a:r>
            <a:rPr lang="en-US" sz="1400" kern="1200" dirty="0">
              <a:latin typeface="Corbel" panose="020B0503020204020204" pitchFamily="34" charset="0"/>
            </a:rPr>
            <a:t>Parents currently have to get certain forms and permissions from boards and then and multiple other documents and information to multiple schools . It needs to be centralized</a:t>
          </a:r>
        </a:p>
      </dsp:txBody>
      <dsp:txXfrm rot="10800000">
        <a:off x="6136573" y="2499069"/>
        <a:ext cx="2348140" cy="1653344"/>
      </dsp:txXfrm>
    </dsp:sp>
    <dsp:sp modelId="{F332CBED-898E-684D-BDA3-99226DDE14AC}">
      <dsp:nvSpPr>
        <dsp:cNvPr id="0" name=""/>
        <dsp:cNvSpPr/>
      </dsp:nvSpPr>
      <dsp:spPr>
        <a:xfrm rot="16200000">
          <a:off x="3476455" y="2234813"/>
          <a:ext cx="2410107" cy="2901650"/>
        </a:xfrm>
        <a:prstGeom prst="pieWedge">
          <a:avLst/>
        </a:prstGeom>
        <a:solidFill>
          <a:schemeClr val="accent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b="1" kern="1200" dirty="0">
              <a:latin typeface="Corbel" panose="020B0503020204020204" pitchFamily="34" charset="0"/>
            </a:rPr>
            <a:t>Communication Medium</a:t>
          </a:r>
          <a:r>
            <a:rPr lang="en-US" sz="1600" kern="1200" dirty="0">
              <a:latin typeface="Corbel" panose="020B0503020204020204" pitchFamily="34" charset="0"/>
            </a:rPr>
            <a:t>: </a:t>
          </a:r>
        </a:p>
        <a:p>
          <a:pPr marL="0" lvl="0" indent="0" algn="ctr" defTabSz="711200" rtl="0">
            <a:lnSpc>
              <a:spcPct val="90000"/>
            </a:lnSpc>
            <a:spcBef>
              <a:spcPct val="0"/>
            </a:spcBef>
            <a:spcAft>
              <a:spcPct val="35000"/>
            </a:spcAft>
            <a:buNone/>
          </a:pPr>
          <a:r>
            <a:rPr lang="en-US" sz="1600" kern="1200" dirty="0">
              <a:latin typeface="Corbel" panose="020B0503020204020204" pitchFamily="34" charset="0"/>
            </a:rPr>
            <a:t>Online Portal or in-person with an “Educational Support Person”.</a:t>
          </a:r>
        </a:p>
        <a:p>
          <a:pPr marL="0" lvl="0" indent="0" algn="ctr" defTabSz="711200" rtl="0">
            <a:lnSpc>
              <a:spcPct val="90000"/>
            </a:lnSpc>
            <a:spcBef>
              <a:spcPct val="0"/>
            </a:spcBef>
            <a:spcAft>
              <a:spcPct val="35000"/>
            </a:spcAft>
            <a:buNone/>
          </a:pPr>
          <a:r>
            <a:rPr lang="en-US" sz="1600" kern="1200" dirty="0">
              <a:latin typeface="Corbel" panose="020B0503020204020204" pitchFamily="34" charset="0"/>
            </a:rPr>
            <a:t>Multiple for inclusivity</a:t>
          </a:r>
        </a:p>
      </dsp:txBody>
      <dsp:txXfrm rot="5400000">
        <a:off x="4080558" y="2480584"/>
        <a:ext cx="2051776" cy="1704203"/>
      </dsp:txXfrm>
    </dsp:sp>
    <dsp:sp modelId="{1EA81915-22B1-2A44-A86D-F6F0BCFDA75D}">
      <dsp:nvSpPr>
        <dsp:cNvPr id="0" name=""/>
        <dsp:cNvSpPr/>
      </dsp:nvSpPr>
      <dsp:spPr>
        <a:xfrm>
          <a:off x="5795143" y="1894700"/>
          <a:ext cx="660979" cy="574764"/>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C0F1726-0291-CC4D-8D8D-089F113570DE}">
      <dsp:nvSpPr>
        <dsp:cNvPr id="0" name=""/>
        <dsp:cNvSpPr/>
      </dsp:nvSpPr>
      <dsp:spPr>
        <a:xfrm rot="10800000">
          <a:off x="5795143" y="2115764"/>
          <a:ext cx="660979" cy="574764"/>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878DF1-E23B-E74E-B68A-1BBFD0209D61}">
      <dsp:nvSpPr>
        <dsp:cNvPr id="0" name=""/>
        <dsp:cNvSpPr/>
      </dsp:nvSpPr>
      <dsp:spPr>
        <a:xfrm>
          <a:off x="8042368" y="2383106"/>
          <a:ext cx="4208898" cy="2173718"/>
        </a:xfrm>
        <a:prstGeom prst="roundRect">
          <a:avLst>
            <a:gd name="adj" fmla="val 10000"/>
          </a:avLst>
        </a:prstGeom>
        <a:noFill/>
        <a:ln>
          <a:noFill/>
        </a:ln>
        <a:effectLst/>
      </dsp:spPr>
      <dsp:style>
        <a:lnRef idx="0">
          <a:scrgbClr r="0" g="0" b="0"/>
        </a:lnRef>
        <a:fillRef idx="0">
          <a:scrgbClr r="0" g="0" b="0"/>
        </a:fillRef>
        <a:effectRef idx="0">
          <a:scrgbClr r="0" g="0" b="0"/>
        </a:effectRef>
        <a:fontRef idx="minor">
          <a:schemeClr val="dk1"/>
        </a:fontRef>
      </dsp:style>
      <dsp:txBody>
        <a:bodyPr spcFirstLastPara="0" vert="horz" wrap="square" lIns="45720" tIns="45720" rIns="45720" bIns="45720" numCol="1" spcCol="1270" anchor="t" anchorCtr="0">
          <a:noAutofit/>
        </a:bodyPr>
        <a:lstStyle/>
        <a:p>
          <a:pPr marL="114300" lvl="1" indent="-114300" algn="r" defTabSz="533400" rtl="0">
            <a:lnSpc>
              <a:spcPct val="90000"/>
            </a:lnSpc>
            <a:spcBef>
              <a:spcPct val="0"/>
            </a:spcBef>
            <a:spcAft>
              <a:spcPct val="15000"/>
            </a:spcAft>
            <a:buNone/>
          </a:pPr>
          <a:r>
            <a:rPr lang="en-CA" sz="1200" b="1" kern="1200" noProof="0" dirty="0">
              <a:latin typeface="Corbel" panose="020B0503020204020204" pitchFamily="34" charset="0"/>
            </a:rPr>
            <a:t>Performance Objective</a:t>
          </a:r>
          <a:r>
            <a:rPr lang="en-CA" sz="1200" kern="1200" noProof="0" dirty="0">
              <a:latin typeface="Corbel" panose="020B0503020204020204" pitchFamily="34" charset="0"/>
            </a:rPr>
            <a:t>:</a:t>
          </a:r>
        </a:p>
        <a:p>
          <a:pPr marL="114300" lvl="1" indent="-114300" algn="r" defTabSz="533400" rtl="0">
            <a:lnSpc>
              <a:spcPct val="90000"/>
            </a:lnSpc>
            <a:spcBef>
              <a:spcPct val="0"/>
            </a:spcBef>
            <a:spcAft>
              <a:spcPct val="15000"/>
            </a:spcAft>
            <a:buNone/>
          </a:pPr>
          <a:r>
            <a:rPr lang="en-CA" sz="1200" kern="1200" noProof="0" dirty="0">
              <a:latin typeface="Corbel" panose="020B0503020204020204" pitchFamily="34" charset="0"/>
            </a:rPr>
            <a:t>-Cultural shift where data is recorded and analyzed about parents and kids in the goal of understanding and improving performance and satisfaction. </a:t>
          </a:r>
        </a:p>
      </dsp:txBody>
      <dsp:txXfrm>
        <a:off x="9352788" y="2974286"/>
        <a:ext cx="2850728" cy="1534789"/>
      </dsp:txXfrm>
    </dsp:sp>
    <dsp:sp modelId="{7C7B3AB3-710E-A442-B567-6DED056F1396}">
      <dsp:nvSpPr>
        <dsp:cNvPr id="0" name=""/>
        <dsp:cNvSpPr/>
      </dsp:nvSpPr>
      <dsp:spPr>
        <a:xfrm>
          <a:off x="176434" y="2062903"/>
          <a:ext cx="4139255" cy="2652604"/>
        </a:xfrm>
        <a:prstGeom prst="roundRect">
          <a:avLst>
            <a:gd name="adj" fmla="val 10000"/>
          </a:avLst>
        </a:prstGeom>
        <a:noFill/>
        <a:ln>
          <a:noFill/>
        </a:ln>
        <a:effectLst/>
      </dsp:spPr>
      <dsp:style>
        <a:lnRef idx="0">
          <a:scrgbClr r="0" g="0" b="0"/>
        </a:lnRef>
        <a:fillRef idx="0">
          <a:scrgbClr r="0" g="0" b="0"/>
        </a:fillRef>
        <a:effectRef idx="0">
          <a:scrgbClr r="0" g="0" b="0"/>
        </a:effectRef>
        <a:fontRef idx="minor">
          <a:schemeClr val="dk1"/>
        </a:fontRef>
      </dsp:style>
      <dsp:txBody>
        <a:bodyPr spcFirstLastPara="0" vert="horz" wrap="square" lIns="160020" tIns="160020" rIns="160020" bIns="160020" numCol="1" spcCol="1270" anchor="t" anchorCtr="0">
          <a:noAutofit/>
        </a:bodyPr>
        <a:lstStyle/>
        <a:p>
          <a:pPr marL="285750" lvl="1" indent="-285750" algn="l" defTabSz="1466850" rtl="0">
            <a:lnSpc>
              <a:spcPct val="90000"/>
            </a:lnSpc>
            <a:spcBef>
              <a:spcPct val="0"/>
            </a:spcBef>
            <a:spcAft>
              <a:spcPct val="15000"/>
            </a:spcAft>
            <a:buNone/>
          </a:pPr>
          <a:endParaRPr lang="en-US" sz="3300" kern="1200" dirty="0">
            <a:latin typeface="Corbel" panose="020B0503020204020204" pitchFamily="34" charset="0"/>
          </a:endParaRPr>
        </a:p>
        <a:p>
          <a:pPr marL="285750" lvl="1" indent="-285750" algn="l" defTabSz="1466850" rtl="0">
            <a:lnSpc>
              <a:spcPct val="90000"/>
            </a:lnSpc>
            <a:spcBef>
              <a:spcPct val="0"/>
            </a:spcBef>
            <a:spcAft>
              <a:spcPct val="15000"/>
            </a:spcAft>
            <a:buNone/>
          </a:pPr>
          <a:endParaRPr lang="en-US" sz="3300" kern="1200" dirty="0">
            <a:latin typeface="Corbel" panose="020B0503020204020204" pitchFamily="34" charset="0"/>
          </a:endParaRPr>
        </a:p>
        <a:p>
          <a:pPr marL="285750" lvl="1" indent="-285750" algn="l" defTabSz="1466850" rtl="0">
            <a:lnSpc>
              <a:spcPct val="90000"/>
            </a:lnSpc>
            <a:spcBef>
              <a:spcPct val="0"/>
            </a:spcBef>
            <a:spcAft>
              <a:spcPct val="15000"/>
            </a:spcAft>
            <a:buNone/>
          </a:pPr>
          <a:r>
            <a:rPr lang="en-US" sz="3300" kern="1200" dirty="0">
              <a:latin typeface="Corbel" panose="020B0503020204020204" pitchFamily="34" charset="0"/>
            </a:rPr>
            <a:t>z</a:t>
          </a:r>
        </a:p>
      </dsp:txBody>
      <dsp:txXfrm>
        <a:off x="234703" y="2784323"/>
        <a:ext cx="2780940" cy="1872915"/>
      </dsp:txXfrm>
    </dsp:sp>
    <dsp:sp modelId="{A7EB0887-B9BF-8644-BD7A-BF49A6C1E988}">
      <dsp:nvSpPr>
        <dsp:cNvPr id="0" name=""/>
        <dsp:cNvSpPr/>
      </dsp:nvSpPr>
      <dsp:spPr>
        <a:xfrm>
          <a:off x="7743072" y="111236"/>
          <a:ext cx="4508194" cy="2271111"/>
        </a:xfrm>
        <a:prstGeom prst="roundRect">
          <a:avLst>
            <a:gd name="adj" fmla="val 10000"/>
          </a:avLst>
        </a:prstGeom>
        <a:noFill/>
        <a:ln>
          <a:noFill/>
        </a:ln>
        <a:effectLst/>
      </dsp:spPr>
      <dsp:style>
        <a:lnRef idx="0">
          <a:scrgbClr r="0" g="0" b="0"/>
        </a:lnRef>
        <a:fillRef idx="0">
          <a:scrgbClr r="0" g="0" b="0"/>
        </a:fillRef>
        <a:effectRef idx="0">
          <a:scrgbClr r="0" g="0" b="0"/>
        </a:effectRef>
        <a:fontRef idx="minor">
          <a:schemeClr val="dk1"/>
        </a:fontRef>
      </dsp:style>
      <dsp:txBody>
        <a:bodyPr spcFirstLastPara="0" vert="horz" wrap="square" lIns="60960" tIns="60960" rIns="60960" bIns="60960" numCol="1" spcCol="1270" anchor="t" anchorCtr="0">
          <a:noAutofit/>
        </a:bodyPr>
        <a:lstStyle/>
        <a:p>
          <a:pPr marL="171450" lvl="1" indent="-171450" algn="r" defTabSz="711200" rtl="0">
            <a:lnSpc>
              <a:spcPct val="90000"/>
            </a:lnSpc>
            <a:spcBef>
              <a:spcPct val="0"/>
            </a:spcBef>
            <a:spcAft>
              <a:spcPct val="15000"/>
            </a:spcAft>
            <a:buNone/>
          </a:pPr>
          <a:r>
            <a:rPr lang="en-US" sz="1600" b="1" kern="1200" dirty="0">
              <a:latin typeface="Corbel" panose="020B0503020204020204" pitchFamily="34" charset="0"/>
            </a:rPr>
            <a:t>Expectations:</a:t>
          </a:r>
          <a:endParaRPr lang="en-US" sz="1600" kern="1200" dirty="0">
            <a:latin typeface="Corbel" panose="020B0503020204020204" pitchFamily="34" charset="0"/>
          </a:endParaRPr>
        </a:p>
        <a:p>
          <a:pPr marL="171450" lvl="1" indent="-171450" algn="r" defTabSz="711200" rtl="0">
            <a:lnSpc>
              <a:spcPct val="90000"/>
            </a:lnSpc>
            <a:spcBef>
              <a:spcPct val="0"/>
            </a:spcBef>
            <a:spcAft>
              <a:spcPct val="15000"/>
            </a:spcAft>
            <a:buNone/>
          </a:pPr>
          <a:r>
            <a:rPr lang="en-US" sz="1600" b="0" kern="1200" dirty="0">
              <a:latin typeface="Corbel" panose="020B0503020204020204" pitchFamily="34" charset="0"/>
            </a:rPr>
            <a:t>To be heard</a:t>
          </a:r>
        </a:p>
        <a:p>
          <a:pPr marL="171450" lvl="1" indent="-171450" algn="r" defTabSz="711200" rtl="0">
            <a:lnSpc>
              <a:spcPct val="90000"/>
            </a:lnSpc>
            <a:spcBef>
              <a:spcPct val="0"/>
            </a:spcBef>
            <a:spcAft>
              <a:spcPct val="15000"/>
            </a:spcAft>
            <a:buNone/>
          </a:pPr>
          <a:r>
            <a:rPr lang="en-US" sz="1600" b="1" kern="1200" dirty="0">
              <a:latin typeface="Corbel" panose="020B0503020204020204" pitchFamily="34" charset="0"/>
            </a:rPr>
            <a:t>Information Available:</a:t>
          </a:r>
        </a:p>
        <a:p>
          <a:pPr marL="171450" lvl="1" indent="-171450" algn="r" defTabSz="711200" rtl="0">
            <a:lnSpc>
              <a:spcPct val="90000"/>
            </a:lnSpc>
            <a:spcBef>
              <a:spcPct val="0"/>
            </a:spcBef>
            <a:spcAft>
              <a:spcPct val="15000"/>
            </a:spcAft>
            <a:buNone/>
          </a:pPr>
          <a:r>
            <a:rPr lang="en-US" sz="1600" b="0" kern="1200" dirty="0">
              <a:latin typeface="Corbel" panose="020B0503020204020204" pitchFamily="34" charset="0"/>
            </a:rPr>
            <a:t>How many options parents registered for and which choice they obtained in their hierarchal preference</a:t>
          </a:r>
        </a:p>
      </dsp:txBody>
      <dsp:txXfrm>
        <a:off x="9145419" y="161125"/>
        <a:ext cx="3055958" cy="1603555"/>
      </dsp:txXfrm>
    </dsp:sp>
    <dsp:sp modelId="{FB1D14B2-A14B-B84D-ABC7-426742541547}">
      <dsp:nvSpPr>
        <dsp:cNvPr id="0" name=""/>
        <dsp:cNvSpPr/>
      </dsp:nvSpPr>
      <dsp:spPr>
        <a:xfrm>
          <a:off x="641031" y="-18794"/>
          <a:ext cx="3359819" cy="1522456"/>
        </a:xfrm>
        <a:prstGeom prst="roundRect">
          <a:avLst>
            <a:gd name="adj" fmla="val 10000"/>
          </a:avLst>
        </a:prstGeom>
        <a:noFill/>
        <a:ln>
          <a:noFill/>
        </a:ln>
        <a:effectLst/>
      </dsp:spPr>
      <dsp:style>
        <a:lnRef idx="0">
          <a:scrgbClr r="0" g="0" b="0"/>
        </a:lnRef>
        <a:fillRef idx="0">
          <a:scrgbClr r="0" g="0" b="0"/>
        </a:fillRef>
        <a:effectRef idx="0">
          <a:scrgbClr r="0" g="0" b="0"/>
        </a:effectRef>
        <a:fontRef idx="minor">
          <a:schemeClr val="dk1"/>
        </a:fontRef>
      </dsp:style>
      <dsp:txBody>
        <a:bodyPr spcFirstLastPara="0" vert="horz" wrap="square" lIns="60960" tIns="60960" rIns="60960" bIns="60960" numCol="1" spcCol="1270" anchor="t" anchorCtr="0">
          <a:noAutofit/>
        </a:bodyPr>
        <a:lstStyle/>
        <a:p>
          <a:pPr marL="171450" lvl="1" indent="0" algn="l" defTabSz="711200" rtl="0">
            <a:lnSpc>
              <a:spcPct val="90000"/>
            </a:lnSpc>
            <a:spcBef>
              <a:spcPct val="0"/>
            </a:spcBef>
            <a:spcAft>
              <a:spcPct val="15000"/>
            </a:spcAft>
            <a:buNone/>
          </a:pPr>
          <a:r>
            <a:rPr lang="en-US" sz="1600" b="1" kern="1200" dirty="0">
              <a:latin typeface="Corbel" panose="020B0503020204020204" pitchFamily="34" charset="0"/>
            </a:rPr>
            <a:t>Problem it addresses</a:t>
          </a:r>
          <a:r>
            <a:rPr lang="en-US" sz="1600" kern="1200" dirty="0">
              <a:latin typeface="Corbel" panose="020B0503020204020204" pitchFamily="34" charset="0"/>
            </a:rPr>
            <a:t>: The need for a cultural shift in documenting and taking an interest in the users</a:t>
          </a:r>
          <a:endParaRPr lang="en-US" sz="1000" kern="1200" dirty="0">
            <a:latin typeface="Corbel" panose="020B0503020204020204" pitchFamily="34" charset="0"/>
          </a:endParaRPr>
        </a:p>
      </dsp:txBody>
      <dsp:txXfrm>
        <a:off x="674474" y="14649"/>
        <a:ext cx="2284987" cy="1074956"/>
      </dsp:txXfrm>
    </dsp:sp>
    <dsp:sp modelId="{315A2D6A-5C8E-2D4D-91CA-ABFC6A2E4334}">
      <dsp:nvSpPr>
        <dsp:cNvPr id="0" name=""/>
        <dsp:cNvSpPr/>
      </dsp:nvSpPr>
      <dsp:spPr>
        <a:xfrm>
          <a:off x="3199807" y="-146856"/>
          <a:ext cx="3197027" cy="2646561"/>
        </a:xfrm>
        <a:prstGeom prst="pieWedge">
          <a:avLst/>
        </a:prstGeom>
        <a:solidFill>
          <a:schemeClr val="accent4">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rtl="0">
            <a:lnSpc>
              <a:spcPct val="90000"/>
            </a:lnSpc>
            <a:spcBef>
              <a:spcPct val="0"/>
            </a:spcBef>
            <a:spcAft>
              <a:spcPct val="35000"/>
            </a:spcAft>
            <a:buNone/>
          </a:pPr>
          <a:r>
            <a:rPr lang="en-US" sz="2100" kern="1200" dirty="0">
              <a:latin typeface="Corbel" panose="020B0503020204020204" pitchFamily="34" charset="0"/>
            </a:rPr>
            <a:t>Performance Gap: Resource</a:t>
          </a:r>
        </a:p>
      </dsp:txBody>
      <dsp:txXfrm>
        <a:off x="4136195" y="628304"/>
        <a:ext cx="2260639" cy="1871401"/>
      </dsp:txXfrm>
    </dsp:sp>
    <dsp:sp modelId="{AA2C9715-1C49-124E-98EC-6E4603EA7D93}">
      <dsp:nvSpPr>
        <dsp:cNvPr id="0" name=""/>
        <dsp:cNvSpPr/>
      </dsp:nvSpPr>
      <dsp:spPr>
        <a:xfrm rot="5400000">
          <a:off x="6615688" y="-386248"/>
          <a:ext cx="2625362" cy="3091665"/>
        </a:xfrm>
        <a:prstGeom prst="pieWedge">
          <a:avLst/>
        </a:prstGeom>
        <a:solidFill>
          <a:schemeClr val="accent4">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n-US" sz="2000" b="1" kern="1200" dirty="0">
              <a:latin typeface="Corbel" panose="020B0503020204020204" pitchFamily="34" charset="0"/>
            </a:rPr>
            <a:t>Target: Organizational</a:t>
          </a:r>
        </a:p>
        <a:p>
          <a:pPr marL="0" lvl="0" indent="0" algn="ctr" defTabSz="889000">
            <a:lnSpc>
              <a:spcPct val="90000"/>
            </a:lnSpc>
            <a:spcBef>
              <a:spcPct val="0"/>
            </a:spcBef>
            <a:spcAft>
              <a:spcPct val="35000"/>
            </a:spcAft>
            <a:buNone/>
          </a:pPr>
          <a:r>
            <a:rPr lang="en-US" sz="2000" b="1" kern="1200" dirty="0">
              <a:latin typeface="Corbel" panose="020B0503020204020204" pitchFamily="34" charset="0"/>
            </a:rPr>
            <a:t>Phase: arrogant and humble </a:t>
          </a:r>
          <a:endParaRPr lang="en-US" sz="2000" kern="1200" dirty="0">
            <a:latin typeface="Corbel" panose="020B0503020204020204" pitchFamily="34" charset="0"/>
          </a:endParaRPr>
        </a:p>
      </dsp:txBody>
      <dsp:txXfrm rot="-5400000">
        <a:off x="6382537" y="615855"/>
        <a:ext cx="2186137" cy="1856411"/>
      </dsp:txXfrm>
    </dsp:sp>
    <dsp:sp modelId="{560E9136-2DFF-C146-A767-8AC83E97663E}">
      <dsp:nvSpPr>
        <dsp:cNvPr id="0" name=""/>
        <dsp:cNvSpPr/>
      </dsp:nvSpPr>
      <dsp:spPr>
        <a:xfrm rot="10800000">
          <a:off x="6136606" y="2485811"/>
          <a:ext cx="3330827" cy="2345262"/>
        </a:xfrm>
        <a:prstGeom prst="pieWedge">
          <a:avLst/>
        </a:prstGeom>
        <a:solidFill>
          <a:schemeClr val="accent4">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rtl="0">
            <a:lnSpc>
              <a:spcPct val="90000"/>
            </a:lnSpc>
            <a:spcBef>
              <a:spcPct val="0"/>
            </a:spcBef>
            <a:spcAft>
              <a:spcPct val="35000"/>
            </a:spcAft>
            <a:buNone/>
          </a:pPr>
          <a:endParaRPr lang="en-US" sz="1400" b="1" kern="1200" dirty="0">
            <a:latin typeface="Corbel" panose="020B0503020204020204" pitchFamily="34" charset="0"/>
          </a:endParaRPr>
        </a:p>
        <a:p>
          <a:pPr marL="0" lvl="0" indent="0" algn="ctr" defTabSz="622300" rtl="0">
            <a:lnSpc>
              <a:spcPct val="90000"/>
            </a:lnSpc>
            <a:spcBef>
              <a:spcPct val="0"/>
            </a:spcBef>
            <a:spcAft>
              <a:spcPct val="35000"/>
            </a:spcAft>
            <a:buNone/>
          </a:pPr>
          <a:r>
            <a:rPr lang="en-US" sz="1400" b="1" kern="1200" dirty="0">
              <a:latin typeface="Corbel" panose="020B0503020204020204" pitchFamily="34" charset="0"/>
            </a:rPr>
            <a:t>Why I Chose This</a:t>
          </a:r>
          <a:r>
            <a:rPr lang="en-US" sz="1400" kern="1200" dirty="0">
              <a:latin typeface="Corbel" panose="020B0503020204020204" pitchFamily="34" charset="0"/>
            </a:rPr>
            <a:t>? </a:t>
          </a:r>
        </a:p>
        <a:p>
          <a:pPr marL="0" lvl="0" indent="0" algn="ctr" defTabSz="622300" rtl="0">
            <a:lnSpc>
              <a:spcPct val="90000"/>
            </a:lnSpc>
            <a:spcBef>
              <a:spcPct val="0"/>
            </a:spcBef>
            <a:spcAft>
              <a:spcPct val="35000"/>
            </a:spcAft>
            <a:buNone/>
          </a:pPr>
          <a:r>
            <a:rPr lang="en-US" sz="1400" kern="1200" dirty="0">
              <a:latin typeface="Corbel" panose="020B0503020204020204" pitchFamily="34" charset="0"/>
            </a:rPr>
            <a:t>I think documenting and taking an interest in the users is important not just as part of summative evaluation but to cure the disconnect between administrators and government  with families and kids</a:t>
          </a:r>
        </a:p>
      </dsp:txBody>
      <dsp:txXfrm rot="10800000">
        <a:off x="6136606" y="2485811"/>
        <a:ext cx="2355250" cy="1658351"/>
      </dsp:txXfrm>
    </dsp:sp>
    <dsp:sp modelId="{F332CBED-898E-684D-BDA3-99226DDE14AC}">
      <dsp:nvSpPr>
        <dsp:cNvPr id="0" name=""/>
        <dsp:cNvSpPr/>
      </dsp:nvSpPr>
      <dsp:spPr>
        <a:xfrm rot="16200000">
          <a:off x="3468434" y="2220755"/>
          <a:ext cx="2417404" cy="2910436"/>
        </a:xfrm>
        <a:prstGeom prst="pieWedg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r>
            <a:rPr lang="en-US" sz="1600" b="1" kern="1200" dirty="0">
              <a:latin typeface="Corbel" panose="020B0503020204020204" pitchFamily="34" charset="0"/>
            </a:rPr>
            <a:t>Communication Medium</a:t>
          </a:r>
          <a:r>
            <a:rPr lang="en-US" sz="1600" kern="1200" dirty="0">
              <a:latin typeface="Corbel" panose="020B0503020204020204" pitchFamily="34" charset="0"/>
            </a:rPr>
            <a:t>: </a:t>
          </a:r>
        </a:p>
        <a:p>
          <a:pPr marL="0" lvl="0" indent="0" algn="ctr" defTabSz="711200" rtl="0">
            <a:lnSpc>
              <a:spcPct val="90000"/>
            </a:lnSpc>
            <a:spcBef>
              <a:spcPct val="0"/>
            </a:spcBef>
            <a:spcAft>
              <a:spcPct val="35000"/>
            </a:spcAft>
            <a:buNone/>
          </a:pPr>
          <a:r>
            <a:rPr lang="en-US" sz="1400" kern="1200" dirty="0">
              <a:latin typeface="Corbel" panose="020B0503020204020204" pitchFamily="34" charset="0"/>
            </a:rPr>
            <a:t>Online and over the phone</a:t>
          </a:r>
        </a:p>
        <a:p>
          <a:pPr marL="0" lvl="0" indent="0" algn="ctr" defTabSz="711200" rtl="0">
            <a:lnSpc>
              <a:spcPct val="90000"/>
            </a:lnSpc>
            <a:spcBef>
              <a:spcPct val="0"/>
            </a:spcBef>
            <a:spcAft>
              <a:spcPct val="35000"/>
            </a:spcAft>
            <a:buNone/>
          </a:pPr>
          <a:r>
            <a:rPr lang="en-US" sz="1400" kern="1200" dirty="0">
              <a:latin typeface="Corbel" panose="020B0503020204020204" pitchFamily="34" charset="0"/>
            </a:rPr>
            <a:t>Phone: personal, more detailed but </a:t>
          </a:r>
          <a:r>
            <a:rPr lang="en-US" sz="1400" kern="1200" dirty="0" err="1">
              <a:latin typeface="Corbel" panose="020B0503020204020204" pitchFamily="34" charset="0"/>
            </a:rPr>
            <a:t>labour</a:t>
          </a:r>
          <a:r>
            <a:rPr lang="en-US" sz="1400" kern="1200" dirty="0">
              <a:latin typeface="Corbel" panose="020B0503020204020204" pitchFamily="34" charset="0"/>
            </a:rPr>
            <a:t> intensive, verbal </a:t>
          </a:r>
          <a:r>
            <a:rPr lang="en-US" sz="1400" kern="1200" dirty="0" err="1">
              <a:latin typeface="Corbel" panose="020B0503020204020204" pitchFamily="34" charset="0"/>
            </a:rPr>
            <a:t>barriers,people</a:t>
          </a:r>
          <a:r>
            <a:rPr lang="en-US" sz="1400" kern="1200" dirty="0">
              <a:latin typeface="Corbel" panose="020B0503020204020204" pitchFamily="34" charset="0"/>
            </a:rPr>
            <a:t>-pleasing  suspicion</a:t>
          </a:r>
        </a:p>
        <a:p>
          <a:pPr marL="0" lvl="0" indent="0" algn="ctr" defTabSz="711200" rtl="0">
            <a:lnSpc>
              <a:spcPct val="90000"/>
            </a:lnSpc>
            <a:spcBef>
              <a:spcPct val="0"/>
            </a:spcBef>
            <a:spcAft>
              <a:spcPct val="35000"/>
            </a:spcAft>
            <a:buNone/>
          </a:pPr>
          <a:r>
            <a:rPr lang="en-US" sz="1400" kern="1200" dirty="0">
              <a:latin typeface="Corbel" panose="020B0503020204020204" pitchFamily="34" charset="0"/>
            </a:rPr>
            <a:t>Online: low participation but convenient</a:t>
          </a:r>
        </a:p>
      </dsp:txBody>
      <dsp:txXfrm rot="5400000">
        <a:off x="4074365" y="2467271"/>
        <a:ext cx="2057989" cy="1709363"/>
      </dsp:txXfrm>
    </dsp:sp>
    <dsp:sp modelId="{1EA81915-22B1-2A44-A86D-F6F0BCFDA75D}">
      <dsp:nvSpPr>
        <dsp:cNvPr id="0" name=""/>
        <dsp:cNvSpPr/>
      </dsp:nvSpPr>
      <dsp:spPr>
        <a:xfrm>
          <a:off x="5794143" y="1893496"/>
          <a:ext cx="662980" cy="576505"/>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C0F1726-0291-CC4D-8D8D-089F113570DE}">
      <dsp:nvSpPr>
        <dsp:cNvPr id="0" name=""/>
        <dsp:cNvSpPr/>
      </dsp:nvSpPr>
      <dsp:spPr>
        <a:xfrm rot="10800000">
          <a:off x="5794143" y="2115228"/>
          <a:ext cx="662980" cy="576505"/>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878DF1-E23B-E74E-B68A-1BBFD0209D61}">
      <dsp:nvSpPr>
        <dsp:cNvPr id="0" name=""/>
        <dsp:cNvSpPr/>
      </dsp:nvSpPr>
      <dsp:spPr>
        <a:xfrm>
          <a:off x="8042368" y="2383106"/>
          <a:ext cx="4208898" cy="2173718"/>
        </a:xfrm>
        <a:prstGeom prst="roundRect">
          <a:avLst>
            <a:gd name="adj" fmla="val 10000"/>
          </a:avLst>
        </a:prstGeom>
        <a:noFill/>
        <a:ln>
          <a:noFill/>
        </a:ln>
        <a:effectLst/>
      </dsp:spPr>
      <dsp:style>
        <a:lnRef idx="0">
          <a:scrgbClr r="0" g="0" b="0"/>
        </a:lnRef>
        <a:fillRef idx="0">
          <a:scrgbClr r="0" g="0" b="0"/>
        </a:fillRef>
        <a:effectRef idx="0">
          <a:scrgbClr r="0" g="0" b="0"/>
        </a:effectRef>
        <a:fontRef idx="minor">
          <a:schemeClr val="dk1"/>
        </a:fontRef>
      </dsp:style>
      <dsp:txBody>
        <a:bodyPr spcFirstLastPara="0" vert="horz" wrap="square" lIns="45720" tIns="45720" rIns="45720" bIns="45720" numCol="1" spcCol="1270" anchor="t" anchorCtr="0">
          <a:noAutofit/>
        </a:bodyPr>
        <a:lstStyle/>
        <a:p>
          <a:pPr marL="114300" lvl="1" indent="-114300" algn="r" defTabSz="533400" rtl="0">
            <a:lnSpc>
              <a:spcPct val="90000"/>
            </a:lnSpc>
            <a:spcBef>
              <a:spcPct val="0"/>
            </a:spcBef>
            <a:spcAft>
              <a:spcPct val="15000"/>
            </a:spcAft>
            <a:buNone/>
          </a:pPr>
          <a:r>
            <a:rPr lang="en-CA" sz="1200" b="1" kern="1200" noProof="0" dirty="0">
              <a:latin typeface="Corbel" panose="020B0503020204020204" pitchFamily="34" charset="0"/>
            </a:rPr>
            <a:t>Performance Objective</a:t>
          </a:r>
          <a:r>
            <a:rPr lang="en-CA" sz="1200" kern="1200" noProof="0" dirty="0">
              <a:latin typeface="Corbel" panose="020B0503020204020204" pitchFamily="34" charset="0"/>
            </a:rPr>
            <a:t>:</a:t>
          </a:r>
        </a:p>
        <a:p>
          <a:pPr marL="114300" lvl="1" indent="-114300" algn="r" defTabSz="533400" rtl="0">
            <a:lnSpc>
              <a:spcPct val="90000"/>
            </a:lnSpc>
            <a:spcBef>
              <a:spcPct val="0"/>
            </a:spcBef>
            <a:spcAft>
              <a:spcPct val="15000"/>
            </a:spcAft>
            <a:buNone/>
          </a:pPr>
          <a:r>
            <a:rPr lang="en-CA" sz="1200" kern="1200" noProof="0" dirty="0">
              <a:latin typeface="Corbel" panose="020B0503020204020204" pitchFamily="34" charset="0"/>
            </a:rPr>
            <a:t>Collaboration and communication towards meeting the respective goals of La Ville de Montréal, de la service </a:t>
          </a:r>
          <a:r>
            <a:rPr lang="en-CA" sz="1200" kern="1200" noProof="0" dirty="0" err="1">
              <a:latin typeface="Corbel" panose="020B0503020204020204" pitchFamily="34" charset="0"/>
            </a:rPr>
            <a:t>à</a:t>
          </a:r>
          <a:r>
            <a:rPr lang="en-CA" sz="1200" kern="1200" noProof="0" dirty="0">
              <a:latin typeface="Corbel" panose="020B0503020204020204" pitchFamily="34" charset="0"/>
            </a:rPr>
            <a:t> la </a:t>
          </a:r>
          <a:r>
            <a:rPr lang="en-CA" sz="1200" kern="1200" noProof="0" dirty="0" err="1">
              <a:latin typeface="Corbel" panose="020B0503020204020204" pitchFamily="34" charset="0"/>
            </a:rPr>
            <a:t>diversité</a:t>
          </a:r>
          <a:r>
            <a:rPr lang="en-CA" sz="1200" kern="1200" noProof="0" dirty="0">
              <a:latin typeface="Corbel" panose="020B0503020204020204" pitchFamily="34" charset="0"/>
            </a:rPr>
            <a:t> et </a:t>
          </a:r>
          <a:r>
            <a:rPr lang="en-CA" sz="1200" kern="1200" noProof="0" dirty="0" err="1">
              <a:latin typeface="Corbel" panose="020B0503020204020204" pitchFamily="34" charset="0"/>
            </a:rPr>
            <a:t>l’inclusion</a:t>
          </a:r>
          <a:r>
            <a:rPr lang="en-CA" sz="1200" kern="1200" noProof="0" dirty="0">
              <a:latin typeface="Corbel" panose="020B0503020204020204" pitchFamily="34" charset="0"/>
            </a:rPr>
            <a:t> </a:t>
          </a:r>
          <a:r>
            <a:rPr lang="en-CA" sz="1200" kern="1200" noProof="0" dirty="0" err="1">
              <a:latin typeface="Corbel" panose="020B0503020204020204" pitchFamily="34" charset="0"/>
            </a:rPr>
            <a:t>sociale</a:t>
          </a:r>
          <a:r>
            <a:rPr lang="en-CA" sz="1200" kern="1200" noProof="0" dirty="0">
              <a:latin typeface="Corbel" panose="020B0503020204020204" pitchFamily="34" charset="0"/>
            </a:rPr>
            <a:t>,  Le  </a:t>
          </a:r>
          <a:r>
            <a:rPr lang="en-CA" sz="1200" kern="1200" noProof="0" dirty="0" err="1">
              <a:latin typeface="Corbel" panose="020B0503020204020204" pitchFamily="34" charset="0"/>
            </a:rPr>
            <a:t>Ministère</a:t>
          </a:r>
          <a:r>
            <a:rPr lang="en-CA" sz="1200" kern="1200" noProof="0" dirty="0">
              <a:latin typeface="Corbel" panose="020B0503020204020204" pitchFamily="34" charset="0"/>
            </a:rPr>
            <a:t> de </a:t>
          </a:r>
          <a:r>
            <a:rPr lang="en-CA" sz="1200" kern="1200" noProof="0" dirty="0" err="1">
              <a:latin typeface="Corbel" panose="020B0503020204020204" pitchFamily="34" charset="0"/>
            </a:rPr>
            <a:t>l’Éducation</a:t>
          </a:r>
          <a:r>
            <a:rPr lang="en-CA" sz="1200" kern="1200" noProof="0" dirty="0">
              <a:latin typeface="Corbel" panose="020B0503020204020204" pitchFamily="34" charset="0"/>
            </a:rPr>
            <a:t> Le </a:t>
          </a:r>
          <a:r>
            <a:rPr lang="en-CA" sz="1200" kern="1200" noProof="0" dirty="0" err="1">
              <a:latin typeface="Corbel" panose="020B0503020204020204" pitchFamily="34" charset="0"/>
            </a:rPr>
            <a:t>Ministère</a:t>
          </a:r>
          <a:r>
            <a:rPr lang="en-CA" sz="1200" kern="1200" noProof="0" dirty="0">
              <a:latin typeface="Corbel" panose="020B0503020204020204" pitchFamily="34" charset="0"/>
            </a:rPr>
            <a:t> de </a:t>
          </a:r>
          <a:r>
            <a:rPr lang="en-CA" sz="1200" kern="1200" noProof="0" dirty="0" err="1">
              <a:latin typeface="Corbel" panose="020B0503020204020204" pitchFamily="34" charset="0"/>
            </a:rPr>
            <a:t>l’immigration</a:t>
          </a:r>
          <a:r>
            <a:rPr lang="en-CA" sz="1200" kern="1200" noProof="0" dirty="0">
              <a:latin typeface="Corbel" panose="020B0503020204020204" pitchFamily="34" charset="0"/>
            </a:rPr>
            <a:t>, le </a:t>
          </a:r>
          <a:r>
            <a:rPr lang="en-CA" sz="1200" kern="1200" noProof="0" dirty="0" err="1">
              <a:latin typeface="Corbel" panose="020B0503020204020204" pitchFamily="34" charset="0"/>
            </a:rPr>
            <a:t>Départment</a:t>
          </a:r>
          <a:r>
            <a:rPr lang="en-CA" sz="1200" kern="1200" noProof="0" dirty="0">
              <a:latin typeface="Corbel" panose="020B0503020204020204" pitchFamily="34" charset="0"/>
            </a:rPr>
            <a:t> de Protection de la </a:t>
          </a:r>
          <a:r>
            <a:rPr lang="en-CA" sz="1200" kern="1200" noProof="0" dirty="0" err="1">
              <a:latin typeface="Corbel" panose="020B0503020204020204" pitchFamily="34" charset="0"/>
            </a:rPr>
            <a:t>Jeunesse</a:t>
          </a:r>
          <a:r>
            <a:rPr lang="en-CA" sz="1200" kern="1200" noProof="0" dirty="0">
              <a:latin typeface="Corbel" panose="020B0503020204020204" pitchFamily="34" charset="0"/>
            </a:rPr>
            <a:t> through increasing satisfaction with education and for setting future common goals  . </a:t>
          </a:r>
        </a:p>
      </dsp:txBody>
      <dsp:txXfrm>
        <a:off x="9352788" y="2974286"/>
        <a:ext cx="2850728" cy="1534789"/>
      </dsp:txXfrm>
    </dsp:sp>
    <dsp:sp modelId="{7C7B3AB3-710E-A442-B567-6DED056F1396}">
      <dsp:nvSpPr>
        <dsp:cNvPr id="0" name=""/>
        <dsp:cNvSpPr/>
      </dsp:nvSpPr>
      <dsp:spPr>
        <a:xfrm>
          <a:off x="176434" y="2062903"/>
          <a:ext cx="4139255" cy="2652604"/>
        </a:xfrm>
        <a:prstGeom prst="roundRect">
          <a:avLst>
            <a:gd name="adj" fmla="val 10000"/>
          </a:avLst>
        </a:prstGeom>
        <a:noFill/>
        <a:ln>
          <a:noFill/>
        </a:ln>
        <a:effectLst/>
      </dsp:spPr>
      <dsp:style>
        <a:lnRef idx="0">
          <a:scrgbClr r="0" g="0" b="0"/>
        </a:lnRef>
        <a:fillRef idx="0">
          <a:scrgbClr r="0" g="0" b="0"/>
        </a:fillRef>
        <a:effectRef idx="0">
          <a:scrgbClr r="0" g="0" b="0"/>
        </a:effectRef>
        <a:fontRef idx="minor">
          <a:schemeClr val="dk1"/>
        </a:fontRef>
      </dsp:style>
      <dsp:txBody>
        <a:bodyPr spcFirstLastPara="0" vert="horz" wrap="square" lIns="160020" tIns="160020" rIns="160020" bIns="160020" numCol="1" spcCol="1270" anchor="t" anchorCtr="0">
          <a:noAutofit/>
        </a:bodyPr>
        <a:lstStyle/>
        <a:p>
          <a:pPr marL="285750" lvl="1" indent="-285750" algn="l" defTabSz="1466850" rtl="0">
            <a:lnSpc>
              <a:spcPct val="90000"/>
            </a:lnSpc>
            <a:spcBef>
              <a:spcPct val="0"/>
            </a:spcBef>
            <a:spcAft>
              <a:spcPct val="15000"/>
            </a:spcAft>
            <a:buNone/>
          </a:pPr>
          <a:endParaRPr lang="en-US" sz="3300" kern="1200" dirty="0">
            <a:latin typeface="Corbel" panose="020B0503020204020204" pitchFamily="34" charset="0"/>
          </a:endParaRPr>
        </a:p>
        <a:p>
          <a:pPr marL="285750" lvl="1" indent="-285750" algn="l" defTabSz="1466850" rtl="0">
            <a:lnSpc>
              <a:spcPct val="90000"/>
            </a:lnSpc>
            <a:spcBef>
              <a:spcPct val="0"/>
            </a:spcBef>
            <a:spcAft>
              <a:spcPct val="15000"/>
            </a:spcAft>
            <a:buNone/>
          </a:pPr>
          <a:endParaRPr lang="en-US" sz="3300" kern="1200" dirty="0">
            <a:latin typeface="Corbel" panose="020B0503020204020204" pitchFamily="34" charset="0"/>
          </a:endParaRPr>
        </a:p>
        <a:p>
          <a:pPr marL="285750" lvl="1" indent="-285750" algn="l" defTabSz="1466850" rtl="0">
            <a:lnSpc>
              <a:spcPct val="90000"/>
            </a:lnSpc>
            <a:spcBef>
              <a:spcPct val="0"/>
            </a:spcBef>
            <a:spcAft>
              <a:spcPct val="15000"/>
            </a:spcAft>
            <a:buNone/>
          </a:pPr>
          <a:r>
            <a:rPr lang="en-US" sz="3300" kern="1200" dirty="0">
              <a:latin typeface="Corbel" panose="020B0503020204020204" pitchFamily="34" charset="0"/>
            </a:rPr>
            <a:t>z</a:t>
          </a:r>
        </a:p>
      </dsp:txBody>
      <dsp:txXfrm>
        <a:off x="234703" y="2784323"/>
        <a:ext cx="2780940" cy="1872915"/>
      </dsp:txXfrm>
    </dsp:sp>
    <dsp:sp modelId="{A7EB0887-B9BF-8644-BD7A-BF49A6C1E988}">
      <dsp:nvSpPr>
        <dsp:cNvPr id="0" name=""/>
        <dsp:cNvSpPr/>
      </dsp:nvSpPr>
      <dsp:spPr>
        <a:xfrm>
          <a:off x="7743072" y="111236"/>
          <a:ext cx="4508194" cy="2271111"/>
        </a:xfrm>
        <a:prstGeom prst="roundRect">
          <a:avLst>
            <a:gd name="adj" fmla="val 10000"/>
          </a:avLst>
        </a:prstGeom>
        <a:noFill/>
        <a:ln>
          <a:noFill/>
        </a:ln>
        <a:effectLst/>
      </dsp:spPr>
      <dsp:style>
        <a:lnRef idx="0">
          <a:scrgbClr r="0" g="0" b="0"/>
        </a:lnRef>
        <a:fillRef idx="0">
          <a:scrgbClr r="0" g="0" b="0"/>
        </a:fillRef>
        <a:effectRef idx="0">
          <a:scrgbClr r="0" g="0" b="0"/>
        </a:effectRef>
        <a:fontRef idx="minor">
          <a:schemeClr val="dk1"/>
        </a:fontRef>
      </dsp:style>
      <dsp:txBody>
        <a:bodyPr spcFirstLastPara="0" vert="horz" wrap="square" lIns="60960" tIns="60960" rIns="60960" bIns="60960" numCol="1" spcCol="1270" anchor="t" anchorCtr="0">
          <a:noAutofit/>
        </a:bodyPr>
        <a:lstStyle/>
        <a:p>
          <a:pPr marL="171450" lvl="1" indent="-171450" algn="r" defTabSz="711200" rtl="0">
            <a:lnSpc>
              <a:spcPct val="90000"/>
            </a:lnSpc>
            <a:spcBef>
              <a:spcPct val="0"/>
            </a:spcBef>
            <a:spcAft>
              <a:spcPct val="15000"/>
            </a:spcAft>
            <a:buNone/>
          </a:pPr>
          <a:endParaRPr lang="en-US" sz="1600" kern="1200" dirty="0">
            <a:latin typeface="Corbel" panose="020B0503020204020204" pitchFamily="34" charset="0"/>
          </a:endParaRPr>
        </a:p>
        <a:p>
          <a:pPr marL="171450" lvl="1" indent="-171450" algn="r" defTabSz="711200" rtl="0">
            <a:lnSpc>
              <a:spcPct val="90000"/>
            </a:lnSpc>
            <a:spcBef>
              <a:spcPct val="0"/>
            </a:spcBef>
            <a:spcAft>
              <a:spcPct val="15000"/>
            </a:spcAft>
            <a:buNone/>
          </a:pPr>
          <a:r>
            <a:rPr lang="en-US" sz="1600" b="1" kern="1200" dirty="0">
              <a:latin typeface="Corbel" panose="020B0503020204020204" pitchFamily="34" charset="0"/>
            </a:rPr>
            <a:t>Information Available:</a:t>
          </a:r>
        </a:p>
        <a:p>
          <a:pPr marL="171450" lvl="1" indent="-171450" algn="r" defTabSz="711200" rtl="0">
            <a:lnSpc>
              <a:spcPct val="90000"/>
            </a:lnSpc>
            <a:spcBef>
              <a:spcPct val="0"/>
            </a:spcBef>
            <a:spcAft>
              <a:spcPct val="15000"/>
            </a:spcAft>
            <a:buNone/>
          </a:pPr>
          <a:r>
            <a:rPr lang="en-US" sz="1600" b="0" kern="1200" dirty="0">
              <a:latin typeface="Corbel" panose="020B0503020204020204" pitchFamily="34" charset="0"/>
            </a:rPr>
            <a:t>What was presented and decided during meetings</a:t>
          </a:r>
        </a:p>
      </dsp:txBody>
      <dsp:txXfrm>
        <a:off x="9145419" y="161125"/>
        <a:ext cx="3055958" cy="1603555"/>
      </dsp:txXfrm>
    </dsp:sp>
    <dsp:sp modelId="{FB1D14B2-A14B-B84D-ABC7-426742541547}">
      <dsp:nvSpPr>
        <dsp:cNvPr id="0" name=""/>
        <dsp:cNvSpPr/>
      </dsp:nvSpPr>
      <dsp:spPr>
        <a:xfrm>
          <a:off x="641031" y="-18794"/>
          <a:ext cx="3359819" cy="1522456"/>
        </a:xfrm>
        <a:prstGeom prst="roundRect">
          <a:avLst>
            <a:gd name="adj" fmla="val 10000"/>
          </a:avLst>
        </a:prstGeom>
        <a:noFill/>
        <a:ln>
          <a:noFill/>
        </a:ln>
        <a:effectLst/>
      </dsp:spPr>
      <dsp:style>
        <a:lnRef idx="0">
          <a:scrgbClr r="0" g="0" b="0"/>
        </a:lnRef>
        <a:fillRef idx="0">
          <a:scrgbClr r="0" g="0" b="0"/>
        </a:fillRef>
        <a:effectRef idx="0">
          <a:scrgbClr r="0" g="0" b="0"/>
        </a:effectRef>
        <a:fontRef idx="minor">
          <a:schemeClr val="dk1"/>
        </a:fontRef>
      </dsp:style>
      <dsp:txBody>
        <a:bodyPr spcFirstLastPara="0" vert="horz" wrap="square" lIns="60960" tIns="60960" rIns="60960" bIns="60960" numCol="1" spcCol="1270" anchor="t" anchorCtr="0">
          <a:noAutofit/>
        </a:bodyPr>
        <a:lstStyle/>
        <a:p>
          <a:pPr marL="171450" lvl="1" indent="0" algn="l" defTabSz="711200" rtl="0">
            <a:lnSpc>
              <a:spcPct val="90000"/>
            </a:lnSpc>
            <a:spcBef>
              <a:spcPct val="0"/>
            </a:spcBef>
            <a:spcAft>
              <a:spcPct val="15000"/>
            </a:spcAft>
            <a:buNone/>
          </a:pPr>
          <a:r>
            <a:rPr lang="en-US" sz="1600" b="1" kern="1200" dirty="0">
              <a:latin typeface="Corbel" panose="020B0503020204020204" pitchFamily="34" charset="0"/>
            </a:rPr>
            <a:t>Problem it addresses</a:t>
          </a:r>
          <a:r>
            <a:rPr lang="en-US" sz="1600" kern="1200" dirty="0">
              <a:latin typeface="Corbel" panose="020B0503020204020204" pitchFamily="34" charset="0"/>
            </a:rPr>
            <a:t>: Lack of collaboration between different bodies of government on education which touches them all</a:t>
          </a:r>
          <a:endParaRPr lang="en-US" sz="1000" kern="1200" dirty="0">
            <a:latin typeface="Corbel" panose="020B0503020204020204" pitchFamily="34" charset="0"/>
          </a:endParaRPr>
        </a:p>
      </dsp:txBody>
      <dsp:txXfrm>
        <a:off x="674474" y="14649"/>
        <a:ext cx="2284987" cy="1074956"/>
      </dsp:txXfrm>
    </dsp:sp>
    <dsp:sp modelId="{315A2D6A-5C8E-2D4D-91CA-ABFC6A2E4334}">
      <dsp:nvSpPr>
        <dsp:cNvPr id="0" name=""/>
        <dsp:cNvSpPr/>
      </dsp:nvSpPr>
      <dsp:spPr>
        <a:xfrm>
          <a:off x="3199807" y="-146856"/>
          <a:ext cx="3197027" cy="2646561"/>
        </a:xfrm>
        <a:prstGeom prst="pieWedge">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rtl="0">
            <a:lnSpc>
              <a:spcPct val="90000"/>
            </a:lnSpc>
            <a:spcBef>
              <a:spcPct val="0"/>
            </a:spcBef>
            <a:spcAft>
              <a:spcPct val="35000"/>
            </a:spcAft>
            <a:buNone/>
          </a:pPr>
          <a:r>
            <a:rPr lang="en-US" sz="1700" kern="1200" dirty="0">
              <a:latin typeface="Corbel" panose="020B0503020204020204" pitchFamily="34" charset="0"/>
            </a:rPr>
            <a:t>Performance Gap: Motivation/Resource and Information</a:t>
          </a:r>
        </a:p>
      </dsp:txBody>
      <dsp:txXfrm>
        <a:off x="4136195" y="628304"/>
        <a:ext cx="2260639" cy="1871401"/>
      </dsp:txXfrm>
    </dsp:sp>
    <dsp:sp modelId="{AA2C9715-1C49-124E-98EC-6E4603EA7D93}">
      <dsp:nvSpPr>
        <dsp:cNvPr id="0" name=""/>
        <dsp:cNvSpPr/>
      </dsp:nvSpPr>
      <dsp:spPr>
        <a:xfrm rot="5400000">
          <a:off x="6615688" y="-386248"/>
          <a:ext cx="2625362" cy="3091665"/>
        </a:xfrm>
        <a:prstGeom prst="pieWedge">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Corbel" panose="020B0503020204020204" pitchFamily="34" charset="0"/>
            </a:rPr>
            <a:t>Target: Organizational</a:t>
          </a:r>
        </a:p>
        <a:p>
          <a:pPr marL="0" lvl="0" indent="0" algn="ctr" defTabSz="711200">
            <a:lnSpc>
              <a:spcPct val="90000"/>
            </a:lnSpc>
            <a:spcBef>
              <a:spcPct val="0"/>
            </a:spcBef>
            <a:spcAft>
              <a:spcPct val="35000"/>
            </a:spcAft>
            <a:buNone/>
          </a:pPr>
          <a:r>
            <a:rPr lang="en-US" sz="1600" b="1" kern="1200" dirty="0">
              <a:latin typeface="Corbel" panose="020B0503020204020204" pitchFamily="34" charset="0"/>
            </a:rPr>
            <a:t>Phase: arrogant and humble </a:t>
          </a:r>
          <a:endParaRPr lang="en-US" sz="1600" kern="1200" dirty="0">
            <a:latin typeface="Corbel" panose="020B0503020204020204" pitchFamily="34" charset="0"/>
          </a:endParaRPr>
        </a:p>
      </dsp:txBody>
      <dsp:txXfrm rot="-5400000">
        <a:off x="6382537" y="615855"/>
        <a:ext cx="2186137" cy="1856411"/>
      </dsp:txXfrm>
    </dsp:sp>
    <dsp:sp modelId="{560E9136-2DFF-C146-A767-8AC83E97663E}">
      <dsp:nvSpPr>
        <dsp:cNvPr id="0" name=""/>
        <dsp:cNvSpPr/>
      </dsp:nvSpPr>
      <dsp:spPr>
        <a:xfrm rot="10800000">
          <a:off x="6136606" y="2485811"/>
          <a:ext cx="3330827" cy="2345262"/>
        </a:xfrm>
        <a:prstGeom prst="pieWedge">
          <a:avLst/>
        </a:prstGeom>
        <a:solidFill>
          <a:schemeClr val="accent5">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rtl="0">
            <a:lnSpc>
              <a:spcPct val="90000"/>
            </a:lnSpc>
            <a:spcBef>
              <a:spcPct val="0"/>
            </a:spcBef>
            <a:spcAft>
              <a:spcPct val="35000"/>
            </a:spcAft>
            <a:buNone/>
          </a:pPr>
          <a:endParaRPr lang="en-US" sz="1400" b="1" kern="1200" dirty="0">
            <a:latin typeface="Corbel" panose="020B0503020204020204" pitchFamily="34" charset="0"/>
          </a:endParaRPr>
        </a:p>
        <a:p>
          <a:pPr marL="0" lvl="0" indent="0" algn="ctr" defTabSz="622300" rtl="0">
            <a:lnSpc>
              <a:spcPct val="90000"/>
            </a:lnSpc>
            <a:spcBef>
              <a:spcPct val="0"/>
            </a:spcBef>
            <a:spcAft>
              <a:spcPct val="35000"/>
            </a:spcAft>
            <a:buNone/>
          </a:pPr>
          <a:r>
            <a:rPr lang="en-US" sz="1400" b="1" kern="1200" dirty="0">
              <a:latin typeface="Corbel" panose="020B0503020204020204" pitchFamily="34" charset="0"/>
            </a:rPr>
            <a:t>Why I Chose This</a:t>
          </a:r>
          <a:r>
            <a:rPr lang="en-US" sz="1400" kern="1200" dirty="0">
              <a:latin typeface="Corbel" panose="020B0503020204020204" pitchFamily="34" charset="0"/>
            </a:rPr>
            <a:t>? </a:t>
          </a:r>
        </a:p>
        <a:p>
          <a:pPr marL="0" lvl="0" indent="0" algn="ctr" defTabSz="622300" rtl="0">
            <a:lnSpc>
              <a:spcPct val="90000"/>
            </a:lnSpc>
            <a:spcBef>
              <a:spcPct val="0"/>
            </a:spcBef>
            <a:spcAft>
              <a:spcPct val="35000"/>
            </a:spcAft>
            <a:buNone/>
          </a:pPr>
          <a:r>
            <a:rPr lang="en-US" sz="1400" kern="1200" dirty="0">
              <a:latin typeface="Corbel" panose="020B0503020204020204" pitchFamily="34" charset="0"/>
            </a:rPr>
            <a:t>Although this campaign focuses on parents, some of their roadblocks could be alleviated by collaboration amongst the sponsors which is how this project came to be</a:t>
          </a:r>
        </a:p>
      </dsp:txBody>
      <dsp:txXfrm rot="10800000">
        <a:off x="6136606" y="2485811"/>
        <a:ext cx="2355250" cy="1658351"/>
      </dsp:txXfrm>
    </dsp:sp>
    <dsp:sp modelId="{F332CBED-898E-684D-BDA3-99226DDE14AC}">
      <dsp:nvSpPr>
        <dsp:cNvPr id="0" name=""/>
        <dsp:cNvSpPr/>
      </dsp:nvSpPr>
      <dsp:spPr>
        <a:xfrm rot="16200000">
          <a:off x="3468434" y="2220755"/>
          <a:ext cx="2417404" cy="2910436"/>
        </a:xfrm>
        <a:prstGeom prst="pieWedge">
          <a:avLst/>
        </a:prstGeom>
        <a:solidFill>
          <a:schemeClr val="accent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rtl="0">
            <a:lnSpc>
              <a:spcPct val="90000"/>
            </a:lnSpc>
            <a:spcBef>
              <a:spcPct val="0"/>
            </a:spcBef>
            <a:spcAft>
              <a:spcPct val="35000"/>
            </a:spcAft>
            <a:buNone/>
          </a:pPr>
          <a:endParaRPr lang="en-US" sz="1600" b="1" kern="1200" dirty="0">
            <a:latin typeface="Corbel" panose="020B0503020204020204" pitchFamily="34" charset="0"/>
          </a:endParaRPr>
        </a:p>
        <a:p>
          <a:pPr marL="0" lvl="0" indent="0" algn="ctr" defTabSz="711200" rtl="0">
            <a:lnSpc>
              <a:spcPct val="90000"/>
            </a:lnSpc>
            <a:spcBef>
              <a:spcPct val="0"/>
            </a:spcBef>
            <a:spcAft>
              <a:spcPct val="35000"/>
            </a:spcAft>
            <a:buNone/>
          </a:pPr>
          <a:r>
            <a:rPr lang="en-US" sz="1600" b="1" kern="1200" dirty="0">
              <a:latin typeface="Corbel" panose="020B0503020204020204" pitchFamily="34" charset="0"/>
            </a:rPr>
            <a:t>Communication Medium</a:t>
          </a:r>
          <a:r>
            <a:rPr lang="en-US" sz="1600" kern="1200" dirty="0">
              <a:latin typeface="Corbel" panose="020B0503020204020204" pitchFamily="34" charset="0"/>
            </a:rPr>
            <a:t>: </a:t>
          </a:r>
        </a:p>
        <a:p>
          <a:pPr marL="0" lvl="0" indent="0" algn="ctr" defTabSz="711200" rtl="0">
            <a:lnSpc>
              <a:spcPct val="90000"/>
            </a:lnSpc>
            <a:spcBef>
              <a:spcPct val="0"/>
            </a:spcBef>
            <a:spcAft>
              <a:spcPct val="35000"/>
            </a:spcAft>
            <a:buNone/>
          </a:pPr>
          <a:r>
            <a:rPr lang="en-US" sz="1600" kern="1200" dirty="0">
              <a:latin typeface="Corbel" panose="020B0503020204020204" pitchFamily="34" charset="0"/>
            </a:rPr>
            <a:t>In person or video conferencing: Accountability but slow and tedious, difficult to obtain consensus</a:t>
          </a:r>
        </a:p>
      </dsp:txBody>
      <dsp:txXfrm rot="5400000">
        <a:off x="4074365" y="2467271"/>
        <a:ext cx="2057989" cy="1709363"/>
      </dsp:txXfrm>
    </dsp:sp>
    <dsp:sp modelId="{1EA81915-22B1-2A44-A86D-F6F0BCFDA75D}">
      <dsp:nvSpPr>
        <dsp:cNvPr id="0" name=""/>
        <dsp:cNvSpPr/>
      </dsp:nvSpPr>
      <dsp:spPr>
        <a:xfrm>
          <a:off x="5794143" y="1893496"/>
          <a:ext cx="662980" cy="576505"/>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C0F1726-0291-CC4D-8D8D-089F113570DE}">
      <dsp:nvSpPr>
        <dsp:cNvPr id="0" name=""/>
        <dsp:cNvSpPr/>
      </dsp:nvSpPr>
      <dsp:spPr>
        <a:xfrm rot="10800000">
          <a:off x="5794143" y="2115228"/>
          <a:ext cx="662980" cy="576505"/>
        </a:xfrm>
        <a:prstGeom prst="circularArrow">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2.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3.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4.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5.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6.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7.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03075-0849-F64B-AEB6-55E365F2A84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651A271-64D1-6E4E-A67C-C7B3E3B712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016BBBA-386A-2346-93F9-C990411AA18D}"/>
              </a:ext>
            </a:extLst>
          </p:cNvPr>
          <p:cNvSpPr>
            <a:spLocks noGrp="1"/>
          </p:cNvSpPr>
          <p:nvPr>
            <p:ph type="dt" sz="half" idx="10"/>
          </p:nvPr>
        </p:nvSpPr>
        <p:spPr/>
        <p:txBody>
          <a:bodyPr/>
          <a:lstStyle/>
          <a:p>
            <a:fld id="{D1EA0FDC-0093-8448-900E-95147574A413}" type="datetimeFigureOut">
              <a:rPr lang="en-US" smtClean="0"/>
              <a:t>3/22/21</a:t>
            </a:fld>
            <a:endParaRPr lang="en-US"/>
          </a:p>
        </p:txBody>
      </p:sp>
      <p:sp>
        <p:nvSpPr>
          <p:cNvPr id="5" name="Footer Placeholder 4">
            <a:extLst>
              <a:ext uri="{FF2B5EF4-FFF2-40B4-BE49-F238E27FC236}">
                <a16:creationId xmlns:a16="http://schemas.microsoft.com/office/drawing/2014/main" id="{44E4ECAE-A14F-7E46-840C-98F048C8C1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DB60A6-CD21-6640-80FB-0A91D872E8E8}"/>
              </a:ext>
            </a:extLst>
          </p:cNvPr>
          <p:cNvSpPr>
            <a:spLocks noGrp="1"/>
          </p:cNvSpPr>
          <p:nvPr>
            <p:ph type="sldNum" sz="quarter" idx="12"/>
          </p:nvPr>
        </p:nvSpPr>
        <p:spPr/>
        <p:txBody>
          <a:bodyPr/>
          <a:lstStyle/>
          <a:p>
            <a:fld id="{695F6016-68F6-964B-BA88-071055EA5E32}" type="slidenum">
              <a:rPr lang="en-US" smtClean="0"/>
              <a:t>‹#›</a:t>
            </a:fld>
            <a:endParaRPr lang="en-US"/>
          </a:p>
        </p:txBody>
      </p:sp>
    </p:spTree>
    <p:extLst>
      <p:ext uri="{BB962C8B-B14F-4D97-AF65-F5344CB8AC3E}">
        <p14:creationId xmlns:p14="http://schemas.microsoft.com/office/powerpoint/2010/main" val="2356488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664AB-3E91-3E4E-AC62-ED8061BD82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EE9E7DE-6A69-5F49-BCB7-720AF7A4C4F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870211-698A-2343-8379-450B82AD3C72}"/>
              </a:ext>
            </a:extLst>
          </p:cNvPr>
          <p:cNvSpPr>
            <a:spLocks noGrp="1"/>
          </p:cNvSpPr>
          <p:nvPr>
            <p:ph type="dt" sz="half" idx="10"/>
          </p:nvPr>
        </p:nvSpPr>
        <p:spPr/>
        <p:txBody>
          <a:bodyPr/>
          <a:lstStyle/>
          <a:p>
            <a:fld id="{D1EA0FDC-0093-8448-900E-95147574A413}" type="datetimeFigureOut">
              <a:rPr lang="en-US" smtClean="0"/>
              <a:t>3/22/21</a:t>
            </a:fld>
            <a:endParaRPr lang="en-US"/>
          </a:p>
        </p:txBody>
      </p:sp>
      <p:sp>
        <p:nvSpPr>
          <p:cNvPr id="5" name="Footer Placeholder 4">
            <a:extLst>
              <a:ext uri="{FF2B5EF4-FFF2-40B4-BE49-F238E27FC236}">
                <a16:creationId xmlns:a16="http://schemas.microsoft.com/office/drawing/2014/main" id="{7B642355-BB27-214D-A2DC-031C8161F1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C1D643-9F95-D741-8293-2099164E2F66}"/>
              </a:ext>
            </a:extLst>
          </p:cNvPr>
          <p:cNvSpPr>
            <a:spLocks noGrp="1"/>
          </p:cNvSpPr>
          <p:nvPr>
            <p:ph type="sldNum" sz="quarter" idx="12"/>
          </p:nvPr>
        </p:nvSpPr>
        <p:spPr/>
        <p:txBody>
          <a:bodyPr/>
          <a:lstStyle/>
          <a:p>
            <a:fld id="{695F6016-68F6-964B-BA88-071055EA5E32}" type="slidenum">
              <a:rPr lang="en-US" smtClean="0"/>
              <a:t>‹#›</a:t>
            </a:fld>
            <a:endParaRPr lang="en-US"/>
          </a:p>
        </p:txBody>
      </p:sp>
    </p:spTree>
    <p:extLst>
      <p:ext uri="{BB962C8B-B14F-4D97-AF65-F5344CB8AC3E}">
        <p14:creationId xmlns:p14="http://schemas.microsoft.com/office/powerpoint/2010/main" val="3232317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27BB180-6907-B14F-98C5-4CC80BE4131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63624E7-16E6-E94A-9F8B-409BBC6B9F9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75CA3E-D9D2-0D4C-B395-3CD83EB9653A}"/>
              </a:ext>
            </a:extLst>
          </p:cNvPr>
          <p:cNvSpPr>
            <a:spLocks noGrp="1"/>
          </p:cNvSpPr>
          <p:nvPr>
            <p:ph type="dt" sz="half" idx="10"/>
          </p:nvPr>
        </p:nvSpPr>
        <p:spPr/>
        <p:txBody>
          <a:bodyPr/>
          <a:lstStyle/>
          <a:p>
            <a:fld id="{D1EA0FDC-0093-8448-900E-95147574A413}" type="datetimeFigureOut">
              <a:rPr lang="en-US" smtClean="0"/>
              <a:t>3/22/21</a:t>
            </a:fld>
            <a:endParaRPr lang="en-US"/>
          </a:p>
        </p:txBody>
      </p:sp>
      <p:sp>
        <p:nvSpPr>
          <p:cNvPr id="5" name="Footer Placeholder 4">
            <a:extLst>
              <a:ext uri="{FF2B5EF4-FFF2-40B4-BE49-F238E27FC236}">
                <a16:creationId xmlns:a16="http://schemas.microsoft.com/office/drawing/2014/main" id="{A05912E1-6D04-6444-878E-A3B953C770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6B7B678-9924-9649-9798-B037656D7D2B}"/>
              </a:ext>
            </a:extLst>
          </p:cNvPr>
          <p:cNvSpPr>
            <a:spLocks noGrp="1"/>
          </p:cNvSpPr>
          <p:nvPr>
            <p:ph type="sldNum" sz="quarter" idx="12"/>
          </p:nvPr>
        </p:nvSpPr>
        <p:spPr/>
        <p:txBody>
          <a:bodyPr/>
          <a:lstStyle/>
          <a:p>
            <a:fld id="{695F6016-68F6-964B-BA88-071055EA5E32}" type="slidenum">
              <a:rPr lang="en-US" smtClean="0"/>
              <a:t>‹#›</a:t>
            </a:fld>
            <a:endParaRPr lang="en-US"/>
          </a:p>
        </p:txBody>
      </p:sp>
    </p:spTree>
    <p:extLst>
      <p:ext uri="{BB962C8B-B14F-4D97-AF65-F5344CB8AC3E}">
        <p14:creationId xmlns:p14="http://schemas.microsoft.com/office/powerpoint/2010/main" val="2962799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3DDED-94B6-5E4C-AC10-768FFCC83C6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1DE4A8-341E-5340-923C-D247AE6C232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F8AB6A-57AA-A240-9DF4-848E7804F6FA}"/>
              </a:ext>
            </a:extLst>
          </p:cNvPr>
          <p:cNvSpPr>
            <a:spLocks noGrp="1"/>
          </p:cNvSpPr>
          <p:nvPr>
            <p:ph type="dt" sz="half" idx="10"/>
          </p:nvPr>
        </p:nvSpPr>
        <p:spPr/>
        <p:txBody>
          <a:bodyPr/>
          <a:lstStyle/>
          <a:p>
            <a:fld id="{D1EA0FDC-0093-8448-900E-95147574A413}" type="datetimeFigureOut">
              <a:rPr lang="en-US" smtClean="0"/>
              <a:t>3/22/21</a:t>
            </a:fld>
            <a:endParaRPr lang="en-US"/>
          </a:p>
        </p:txBody>
      </p:sp>
      <p:sp>
        <p:nvSpPr>
          <p:cNvPr id="5" name="Footer Placeholder 4">
            <a:extLst>
              <a:ext uri="{FF2B5EF4-FFF2-40B4-BE49-F238E27FC236}">
                <a16:creationId xmlns:a16="http://schemas.microsoft.com/office/drawing/2014/main" id="{3AA598D3-0C3B-DC46-B78B-E2221DB0A4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4F0DF9-ADF0-5E41-86CB-C58B9B0C4006}"/>
              </a:ext>
            </a:extLst>
          </p:cNvPr>
          <p:cNvSpPr>
            <a:spLocks noGrp="1"/>
          </p:cNvSpPr>
          <p:nvPr>
            <p:ph type="sldNum" sz="quarter" idx="12"/>
          </p:nvPr>
        </p:nvSpPr>
        <p:spPr/>
        <p:txBody>
          <a:bodyPr/>
          <a:lstStyle/>
          <a:p>
            <a:fld id="{695F6016-68F6-964B-BA88-071055EA5E32}" type="slidenum">
              <a:rPr lang="en-US" smtClean="0"/>
              <a:t>‹#›</a:t>
            </a:fld>
            <a:endParaRPr lang="en-US"/>
          </a:p>
        </p:txBody>
      </p:sp>
    </p:spTree>
    <p:extLst>
      <p:ext uri="{BB962C8B-B14F-4D97-AF65-F5344CB8AC3E}">
        <p14:creationId xmlns:p14="http://schemas.microsoft.com/office/powerpoint/2010/main" val="3839349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6544E-6242-274F-A0B3-173EB2C398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474A34B-A78A-1E42-AAD4-1425C567C8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89CA71D-4820-0B4A-970D-78026A7820C5}"/>
              </a:ext>
            </a:extLst>
          </p:cNvPr>
          <p:cNvSpPr>
            <a:spLocks noGrp="1"/>
          </p:cNvSpPr>
          <p:nvPr>
            <p:ph type="dt" sz="half" idx="10"/>
          </p:nvPr>
        </p:nvSpPr>
        <p:spPr/>
        <p:txBody>
          <a:bodyPr/>
          <a:lstStyle/>
          <a:p>
            <a:fld id="{D1EA0FDC-0093-8448-900E-95147574A413}" type="datetimeFigureOut">
              <a:rPr lang="en-US" smtClean="0"/>
              <a:t>3/22/21</a:t>
            </a:fld>
            <a:endParaRPr lang="en-US"/>
          </a:p>
        </p:txBody>
      </p:sp>
      <p:sp>
        <p:nvSpPr>
          <p:cNvPr id="5" name="Footer Placeholder 4">
            <a:extLst>
              <a:ext uri="{FF2B5EF4-FFF2-40B4-BE49-F238E27FC236}">
                <a16:creationId xmlns:a16="http://schemas.microsoft.com/office/drawing/2014/main" id="{1CBE261E-B0A9-F341-AE13-18A5EAF1F5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B9E041-3789-D949-BB94-EEFEA29A4645}"/>
              </a:ext>
            </a:extLst>
          </p:cNvPr>
          <p:cNvSpPr>
            <a:spLocks noGrp="1"/>
          </p:cNvSpPr>
          <p:nvPr>
            <p:ph type="sldNum" sz="quarter" idx="12"/>
          </p:nvPr>
        </p:nvSpPr>
        <p:spPr/>
        <p:txBody>
          <a:bodyPr/>
          <a:lstStyle/>
          <a:p>
            <a:fld id="{695F6016-68F6-964B-BA88-071055EA5E32}" type="slidenum">
              <a:rPr lang="en-US" smtClean="0"/>
              <a:t>‹#›</a:t>
            </a:fld>
            <a:endParaRPr lang="en-US"/>
          </a:p>
        </p:txBody>
      </p:sp>
    </p:spTree>
    <p:extLst>
      <p:ext uri="{BB962C8B-B14F-4D97-AF65-F5344CB8AC3E}">
        <p14:creationId xmlns:p14="http://schemas.microsoft.com/office/powerpoint/2010/main" val="725124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24916-0688-B648-83C7-19C785EA75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BB8C0A-DC87-584D-9F54-152815281B8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A525441-8B1F-964C-BBA3-5856AD6DCC4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24EC4E6-3B9F-F646-90E0-BFBB13C5C138}"/>
              </a:ext>
            </a:extLst>
          </p:cNvPr>
          <p:cNvSpPr>
            <a:spLocks noGrp="1"/>
          </p:cNvSpPr>
          <p:nvPr>
            <p:ph type="dt" sz="half" idx="10"/>
          </p:nvPr>
        </p:nvSpPr>
        <p:spPr/>
        <p:txBody>
          <a:bodyPr/>
          <a:lstStyle/>
          <a:p>
            <a:fld id="{D1EA0FDC-0093-8448-900E-95147574A413}" type="datetimeFigureOut">
              <a:rPr lang="en-US" smtClean="0"/>
              <a:t>3/22/21</a:t>
            </a:fld>
            <a:endParaRPr lang="en-US"/>
          </a:p>
        </p:txBody>
      </p:sp>
      <p:sp>
        <p:nvSpPr>
          <p:cNvPr id="6" name="Footer Placeholder 5">
            <a:extLst>
              <a:ext uri="{FF2B5EF4-FFF2-40B4-BE49-F238E27FC236}">
                <a16:creationId xmlns:a16="http://schemas.microsoft.com/office/drawing/2014/main" id="{D11BE9B0-AF55-1749-B670-6A4206A820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FFC721-0443-2345-B5BC-4B07EA16C146}"/>
              </a:ext>
            </a:extLst>
          </p:cNvPr>
          <p:cNvSpPr>
            <a:spLocks noGrp="1"/>
          </p:cNvSpPr>
          <p:nvPr>
            <p:ph type="sldNum" sz="quarter" idx="12"/>
          </p:nvPr>
        </p:nvSpPr>
        <p:spPr/>
        <p:txBody>
          <a:bodyPr/>
          <a:lstStyle/>
          <a:p>
            <a:fld id="{695F6016-68F6-964B-BA88-071055EA5E32}" type="slidenum">
              <a:rPr lang="en-US" smtClean="0"/>
              <a:t>‹#›</a:t>
            </a:fld>
            <a:endParaRPr lang="en-US"/>
          </a:p>
        </p:txBody>
      </p:sp>
    </p:spTree>
    <p:extLst>
      <p:ext uri="{BB962C8B-B14F-4D97-AF65-F5344CB8AC3E}">
        <p14:creationId xmlns:p14="http://schemas.microsoft.com/office/powerpoint/2010/main" val="4871802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00DCF-4524-BA48-BB43-9AB9441117F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7ADA13A-A50D-CD4F-81F3-394D5611C9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24A9F7F-3A22-9641-BEC3-908C09DF38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711E87F-DE81-C043-984D-C47CEB3C67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CBE8BBF-323E-204B-804C-2504054FC71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E1446C2-8AF3-9D48-8046-530A7C560F70}"/>
              </a:ext>
            </a:extLst>
          </p:cNvPr>
          <p:cNvSpPr>
            <a:spLocks noGrp="1"/>
          </p:cNvSpPr>
          <p:nvPr>
            <p:ph type="dt" sz="half" idx="10"/>
          </p:nvPr>
        </p:nvSpPr>
        <p:spPr/>
        <p:txBody>
          <a:bodyPr/>
          <a:lstStyle/>
          <a:p>
            <a:fld id="{D1EA0FDC-0093-8448-900E-95147574A413}" type="datetimeFigureOut">
              <a:rPr lang="en-US" smtClean="0"/>
              <a:t>3/22/21</a:t>
            </a:fld>
            <a:endParaRPr lang="en-US"/>
          </a:p>
        </p:txBody>
      </p:sp>
      <p:sp>
        <p:nvSpPr>
          <p:cNvPr id="8" name="Footer Placeholder 7">
            <a:extLst>
              <a:ext uri="{FF2B5EF4-FFF2-40B4-BE49-F238E27FC236}">
                <a16:creationId xmlns:a16="http://schemas.microsoft.com/office/drawing/2014/main" id="{0287167E-EFAF-2641-AD0E-062B5B0625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9817447-CABD-DD42-B147-18EF37C1B93A}"/>
              </a:ext>
            </a:extLst>
          </p:cNvPr>
          <p:cNvSpPr>
            <a:spLocks noGrp="1"/>
          </p:cNvSpPr>
          <p:nvPr>
            <p:ph type="sldNum" sz="quarter" idx="12"/>
          </p:nvPr>
        </p:nvSpPr>
        <p:spPr/>
        <p:txBody>
          <a:bodyPr/>
          <a:lstStyle/>
          <a:p>
            <a:fld id="{695F6016-68F6-964B-BA88-071055EA5E32}" type="slidenum">
              <a:rPr lang="en-US" smtClean="0"/>
              <a:t>‹#›</a:t>
            </a:fld>
            <a:endParaRPr lang="en-US"/>
          </a:p>
        </p:txBody>
      </p:sp>
    </p:spTree>
    <p:extLst>
      <p:ext uri="{BB962C8B-B14F-4D97-AF65-F5344CB8AC3E}">
        <p14:creationId xmlns:p14="http://schemas.microsoft.com/office/powerpoint/2010/main" val="41439536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E59F61-6393-4448-B742-9014CF2A0BC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89DD8C7-F890-DD48-A676-FA2F94A2EDAF}"/>
              </a:ext>
            </a:extLst>
          </p:cNvPr>
          <p:cNvSpPr>
            <a:spLocks noGrp="1"/>
          </p:cNvSpPr>
          <p:nvPr>
            <p:ph type="dt" sz="half" idx="10"/>
          </p:nvPr>
        </p:nvSpPr>
        <p:spPr/>
        <p:txBody>
          <a:bodyPr/>
          <a:lstStyle/>
          <a:p>
            <a:fld id="{D1EA0FDC-0093-8448-900E-95147574A413}" type="datetimeFigureOut">
              <a:rPr lang="en-US" smtClean="0"/>
              <a:t>3/22/21</a:t>
            </a:fld>
            <a:endParaRPr lang="en-US"/>
          </a:p>
        </p:txBody>
      </p:sp>
      <p:sp>
        <p:nvSpPr>
          <p:cNvPr id="4" name="Footer Placeholder 3">
            <a:extLst>
              <a:ext uri="{FF2B5EF4-FFF2-40B4-BE49-F238E27FC236}">
                <a16:creationId xmlns:a16="http://schemas.microsoft.com/office/drawing/2014/main" id="{C273C2F1-A4AD-D74C-AADF-7B6374F7533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BCFAA2-82E7-3B4B-B597-AC3FFEB3DEAC}"/>
              </a:ext>
            </a:extLst>
          </p:cNvPr>
          <p:cNvSpPr>
            <a:spLocks noGrp="1"/>
          </p:cNvSpPr>
          <p:nvPr>
            <p:ph type="sldNum" sz="quarter" idx="12"/>
          </p:nvPr>
        </p:nvSpPr>
        <p:spPr/>
        <p:txBody>
          <a:bodyPr/>
          <a:lstStyle/>
          <a:p>
            <a:fld id="{695F6016-68F6-964B-BA88-071055EA5E32}" type="slidenum">
              <a:rPr lang="en-US" smtClean="0"/>
              <a:t>‹#›</a:t>
            </a:fld>
            <a:endParaRPr lang="en-US"/>
          </a:p>
        </p:txBody>
      </p:sp>
    </p:spTree>
    <p:extLst>
      <p:ext uri="{BB962C8B-B14F-4D97-AF65-F5344CB8AC3E}">
        <p14:creationId xmlns:p14="http://schemas.microsoft.com/office/powerpoint/2010/main" val="36048480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5BC006-4B77-0944-AC73-5CD0696E5BF6}"/>
              </a:ext>
            </a:extLst>
          </p:cNvPr>
          <p:cNvSpPr>
            <a:spLocks noGrp="1"/>
          </p:cNvSpPr>
          <p:nvPr>
            <p:ph type="dt" sz="half" idx="10"/>
          </p:nvPr>
        </p:nvSpPr>
        <p:spPr/>
        <p:txBody>
          <a:bodyPr/>
          <a:lstStyle/>
          <a:p>
            <a:fld id="{D1EA0FDC-0093-8448-900E-95147574A413}" type="datetimeFigureOut">
              <a:rPr lang="en-US" smtClean="0"/>
              <a:t>3/22/21</a:t>
            </a:fld>
            <a:endParaRPr lang="en-US"/>
          </a:p>
        </p:txBody>
      </p:sp>
      <p:sp>
        <p:nvSpPr>
          <p:cNvPr id="3" name="Footer Placeholder 2">
            <a:extLst>
              <a:ext uri="{FF2B5EF4-FFF2-40B4-BE49-F238E27FC236}">
                <a16:creationId xmlns:a16="http://schemas.microsoft.com/office/drawing/2014/main" id="{38443B81-95E0-E847-ACA0-F51EAB6CD76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F8BB7B6-E44A-5D4A-9F07-668861BA5245}"/>
              </a:ext>
            </a:extLst>
          </p:cNvPr>
          <p:cNvSpPr>
            <a:spLocks noGrp="1"/>
          </p:cNvSpPr>
          <p:nvPr>
            <p:ph type="sldNum" sz="quarter" idx="12"/>
          </p:nvPr>
        </p:nvSpPr>
        <p:spPr/>
        <p:txBody>
          <a:bodyPr/>
          <a:lstStyle/>
          <a:p>
            <a:fld id="{695F6016-68F6-964B-BA88-071055EA5E32}" type="slidenum">
              <a:rPr lang="en-US" smtClean="0"/>
              <a:t>‹#›</a:t>
            </a:fld>
            <a:endParaRPr lang="en-US"/>
          </a:p>
        </p:txBody>
      </p:sp>
    </p:spTree>
    <p:extLst>
      <p:ext uri="{BB962C8B-B14F-4D97-AF65-F5344CB8AC3E}">
        <p14:creationId xmlns:p14="http://schemas.microsoft.com/office/powerpoint/2010/main" val="2473503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CBAE5-87F6-FA43-947C-FFDFE97188B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151CA01-DBE1-5E42-AF6B-0AB2FDF778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FDAC642-BE57-364D-9EA6-89EFF9796F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8610235-440D-B84B-9FDF-4EA9A05C7B8B}"/>
              </a:ext>
            </a:extLst>
          </p:cNvPr>
          <p:cNvSpPr>
            <a:spLocks noGrp="1"/>
          </p:cNvSpPr>
          <p:nvPr>
            <p:ph type="dt" sz="half" idx="10"/>
          </p:nvPr>
        </p:nvSpPr>
        <p:spPr/>
        <p:txBody>
          <a:bodyPr/>
          <a:lstStyle/>
          <a:p>
            <a:fld id="{D1EA0FDC-0093-8448-900E-95147574A413}" type="datetimeFigureOut">
              <a:rPr lang="en-US" smtClean="0"/>
              <a:t>3/22/21</a:t>
            </a:fld>
            <a:endParaRPr lang="en-US"/>
          </a:p>
        </p:txBody>
      </p:sp>
      <p:sp>
        <p:nvSpPr>
          <p:cNvPr id="6" name="Footer Placeholder 5">
            <a:extLst>
              <a:ext uri="{FF2B5EF4-FFF2-40B4-BE49-F238E27FC236}">
                <a16:creationId xmlns:a16="http://schemas.microsoft.com/office/drawing/2014/main" id="{07532F6F-B64E-8546-BF41-D3C7EF54E52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73AF76-D92D-914D-9A89-321FFD1C4E02}"/>
              </a:ext>
            </a:extLst>
          </p:cNvPr>
          <p:cNvSpPr>
            <a:spLocks noGrp="1"/>
          </p:cNvSpPr>
          <p:nvPr>
            <p:ph type="sldNum" sz="quarter" idx="12"/>
          </p:nvPr>
        </p:nvSpPr>
        <p:spPr/>
        <p:txBody>
          <a:bodyPr/>
          <a:lstStyle/>
          <a:p>
            <a:fld id="{695F6016-68F6-964B-BA88-071055EA5E32}" type="slidenum">
              <a:rPr lang="en-US" smtClean="0"/>
              <a:t>‹#›</a:t>
            </a:fld>
            <a:endParaRPr lang="en-US"/>
          </a:p>
        </p:txBody>
      </p:sp>
    </p:spTree>
    <p:extLst>
      <p:ext uri="{BB962C8B-B14F-4D97-AF65-F5344CB8AC3E}">
        <p14:creationId xmlns:p14="http://schemas.microsoft.com/office/powerpoint/2010/main" val="2777153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4A1F5-147C-8641-AA2C-200D026F14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8E9C4C0-8278-9D47-8F2F-814AB6377FE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83A1274-7807-1C42-A29E-2D595065576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A9124B4-0C7B-6148-9020-0D5DB6608E73}"/>
              </a:ext>
            </a:extLst>
          </p:cNvPr>
          <p:cNvSpPr>
            <a:spLocks noGrp="1"/>
          </p:cNvSpPr>
          <p:nvPr>
            <p:ph type="dt" sz="half" idx="10"/>
          </p:nvPr>
        </p:nvSpPr>
        <p:spPr/>
        <p:txBody>
          <a:bodyPr/>
          <a:lstStyle/>
          <a:p>
            <a:fld id="{D1EA0FDC-0093-8448-900E-95147574A413}" type="datetimeFigureOut">
              <a:rPr lang="en-US" smtClean="0"/>
              <a:t>3/22/21</a:t>
            </a:fld>
            <a:endParaRPr lang="en-US"/>
          </a:p>
        </p:txBody>
      </p:sp>
      <p:sp>
        <p:nvSpPr>
          <p:cNvPr id="6" name="Footer Placeholder 5">
            <a:extLst>
              <a:ext uri="{FF2B5EF4-FFF2-40B4-BE49-F238E27FC236}">
                <a16:creationId xmlns:a16="http://schemas.microsoft.com/office/drawing/2014/main" id="{F5FB8467-0EA4-1749-873D-B3E6B98C0C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EE576E-C0ED-E844-8231-EED553C94B5F}"/>
              </a:ext>
            </a:extLst>
          </p:cNvPr>
          <p:cNvSpPr>
            <a:spLocks noGrp="1"/>
          </p:cNvSpPr>
          <p:nvPr>
            <p:ph type="sldNum" sz="quarter" idx="12"/>
          </p:nvPr>
        </p:nvSpPr>
        <p:spPr/>
        <p:txBody>
          <a:bodyPr/>
          <a:lstStyle/>
          <a:p>
            <a:fld id="{695F6016-68F6-964B-BA88-071055EA5E32}" type="slidenum">
              <a:rPr lang="en-US" smtClean="0"/>
              <a:t>‹#›</a:t>
            </a:fld>
            <a:endParaRPr lang="en-US"/>
          </a:p>
        </p:txBody>
      </p:sp>
    </p:spTree>
    <p:extLst>
      <p:ext uri="{BB962C8B-B14F-4D97-AF65-F5344CB8AC3E}">
        <p14:creationId xmlns:p14="http://schemas.microsoft.com/office/powerpoint/2010/main" val="4232343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EDE797-1F5D-5F4F-BBA6-DB96825FBF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BA31C9C-61B8-7D46-A624-B5C2C83C2B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722AF0-5803-A948-8C15-0583F232D6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EA0FDC-0093-8448-900E-95147574A413}" type="datetimeFigureOut">
              <a:rPr lang="en-US" smtClean="0"/>
              <a:t>3/22/21</a:t>
            </a:fld>
            <a:endParaRPr lang="en-US"/>
          </a:p>
        </p:txBody>
      </p:sp>
      <p:sp>
        <p:nvSpPr>
          <p:cNvPr id="5" name="Footer Placeholder 4">
            <a:extLst>
              <a:ext uri="{FF2B5EF4-FFF2-40B4-BE49-F238E27FC236}">
                <a16:creationId xmlns:a16="http://schemas.microsoft.com/office/drawing/2014/main" id="{8DD85BAB-1852-4642-AEA3-D78EC05DABF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B1638C7-4D1E-5D4B-B84D-FB6168F464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5F6016-68F6-964B-BA88-071055EA5E32}" type="slidenum">
              <a:rPr lang="en-US" smtClean="0"/>
              <a:t>‹#›</a:t>
            </a:fld>
            <a:endParaRPr lang="en-US"/>
          </a:p>
        </p:txBody>
      </p:sp>
    </p:spTree>
    <p:extLst>
      <p:ext uri="{BB962C8B-B14F-4D97-AF65-F5344CB8AC3E}">
        <p14:creationId xmlns:p14="http://schemas.microsoft.com/office/powerpoint/2010/main" val="196208598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lactualite.com/societe/comment-choisir-une-ecole/" TargetMode="External"/><Relationship Id="rId2" Type="http://schemas.openxmlformats.org/officeDocument/2006/relationships/hyperlink" Target="https://www-deslibris-ca.lib-ezproxy.concordia.ca/ID/456052" TargetMode="External"/><Relationship Id="rId1" Type="http://schemas.openxmlformats.org/officeDocument/2006/relationships/slideLayout" Target="../slideLayouts/slideLayout2.xml"/><Relationship Id="rId5" Type="http://schemas.openxmlformats.org/officeDocument/2006/relationships/hyperlink" Target="https://montreal.ca/unites/service-de-la-diversite-et-inclusion-sociale" TargetMode="External"/><Relationship Id="rId4" Type="http://schemas.openxmlformats.org/officeDocument/2006/relationships/hyperlink" Target="http://www.education.gouv.qc.ca/en/school-boards/support-and-assistance/homeschoolin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8ECBF-E7D6-E049-844A-2D515B0FDB87}"/>
              </a:ext>
            </a:extLst>
          </p:cNvPr>
          <p:cNvSpPr>
            <a:spLocks noGrp="1"/>
          </p:cNvSpPr>
          <p:nvPr>
            <p:ph type="title"/>
          </p:nvPr>
        </p:nvSpPr>
        <p:spPr/>
        <p:txBody>
          <a:bodyPr/>
          <a:lstStyle/>
          <a:p>
            <a:pPr algn="ctr"/>
            <a:r>
              <a:rPr lang="en-CA" dirty="0">
                <a:latin typeface="Corbel" panose="020B0503020204020204" pitchFamily="34" charset="0"/>
              </a:rPr>
              <a:t>High Level Design</a:t>
            </a:r>
          </a:p>
        </p:txBody>
      </p:sp>
      <p:sp>
        <p:nvSpPr>
          <p:cNvPr id="3" name="Content Placeholder 2">
            <a:extLst>
              <a:ext uri="{FF2B5EF4-FFF2-40B4-BE49-F238E27FC236}">
                <a16:creationId xmlns:a16="http://schemas.microsoft.com/office/drawing/2014/main" id="{E16C0F8E-E124-094F-9C75-C9B9043E56D1}"/>
              </a:ext>
            </a:extLst>
          </p:cNvPr>
          <p:cNvSpPr>
            <a:spLocks noGrp="1"/>
          </p:cNvSpPr>
          <p:nvPr>
            <p:ph idx="1"/>
          </p:nvPr>
        </p:nvSpPr>
        <p:spPr/>
        <p:txBody>
          <a:bodyPr/>
          <a:lstStyle/>
          <a:p>
            <a:pPr marL="0" indent="0" algn="ctr">
              <a:buNone/>
            </a:pPr>
            <a:r>
              <a:rPr lang="en-CA" dirty="0"/>
              <a:t>Montreal School Parent Satisfaction Performance Improvement</a:t>
            </a:r>
          </a:p>
          <a:p>
            <a:pPr marL="0" indent="0" algn="ctr">
              <a:buNone/>
            </a:pPr>
            <a:endParaRPr lang="en-CA" dirty="0"/>
          </a:p>
          <a:p>
            <a:pPr marL="0" indent="0" algn="ctr">
              <a:buNone/>
            </a:pPr>
            <a:r>
              <a:rPr lang="en-CA" dirty="0"/>
              <a:t>By Mélissa Simard</a:t>
            </a:r>
          </a:p>
        </p:txBody>
      </p:sp>
    </p:spTree>
    <p:extLst>
      <p:ext uri="{BB962C8B-B14F-4D97-AF65-F5344CB8AC3E}">
        <p14:creationId xmlns:p14="http://schemas.microsoft.com/office/powerpoint/2010/main" val="11682704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A1952-765F-0044-AADD-B6F34F2664FE}"/>
              </a:ext>
            </a:extLst>
          </p:cNvPr>
          <p:cNvSpPr>
            <a:spLocks noGrp="1"/>
          </p:cNvSpPr>
          <p:nvPr>
            <p:ph type="title"/>
          </p:nvPr>
        </p:nvSpPr>
        <p:spPr/>
        <p:txBody>
          <a:bodyPr/>
          <a:lstStyle/>
          <a:p>
            <a:pPr algn="ctr"/>
            <a:r>
              <a:rPr lang="en-CA" dirty="0">
                <a:latin typeface="Corbel" panose="020B0503020204020204" pitchFamily="34" charset="0"/>
              </a:rPr>
              <a:t>References</a:t>
            </a:r>
          </a:p>
        </p:txBody>
      </p:sp>
      <p:sp>
        <p:nvSpPr>
          <p:cNvPr id="3" name="Content Placeholder 2">
            <a:extLst>
              <a:ext uri="{FF2B5EF4-FFF2-40B4-BE49-F238E27FC236}">
                <a16:creationId xmlns:a16="http://schemas.microsoft.com/office/drawing/2014/main" id="{6A2CD75D-FC86-844C-AAE2-B86B5D58FB75}"/>
              </a:ext>
            </a:extLst>
          </p:cNvPr>
          <p:cNvSpPr>
            <a:spLocks noGrp="1"/>
          </p:cNvSpPr>
          <p:nvPr>
            <p:ph idx="1"/>
          </p:nvPr>
        </p:nvSpPr>
        <p:spPr>
          <a:xfrm>
            <a:off x="838200" y="1524000"/>
            <a:ext cx="10515600" cy="5334000"/>
          </a:xfrm>
        </p:spPr>
        <p:txBody>
          <a:bodyPr>
            <a:noAutofit/>
          </a:bodyPr>
          <a:lstStyle/>
          <a:p>
            <a:pPr marL="457200" lvl="1" indent="0" algn="thaiDist">
              <a:lnSpc>
                <a:spcPct val="150000"/>
              </a:lnSpc>
              <a:spcBef>
                <a:spcPts val="0"/>
              </a:spcBef>
              <a:buNone/>
            </a:pPr>
            <a:r>
              <a:rPr lang="en-CA" sz="1000" dirty="0" err="1">
                <a:latin typeface="Corbel" panose="020B0503020204020204" pitchFamily="34" charset="0"/>
              </a:rPr>
              <a:t>Chamoun</a:t>
            </a:r>
            <a:r>
              <a:rPr lang="en-CA" sz="1000" dirty="0">
                <a:latin typeface="Corbel" panose="020B0503020204020204" pitchFamily="34" charset="0"/>
              </a:rPr>
              <a:t>, A. (2020). </a:t>
            </a:r>
            <a:r>
              <a:rPr lang="en-CA" sz="1000" i="1" dirty="0">
                <a:latin typeface="Corbel" panose="020B0503020204020204" pitchFamily="34" charset="0"/>
              </a:rPr>
              <a:t>High Level Design</a:t>
            </a:r>
            <a:r>
              <a:rPr lang="en-CA" sz="1000" dirty="0">
                <a:latin typeface="Corbel" panose="020B0503020204020204" pitchFamily="34" charset="0"/>
              </a:rPr>
              <a:t>. Sample from a Graduate Candidate. Concordia University.</a:t>
            </a:r>
          </a:p>
          <a:p>
            <a:pPr marL="457200" lvl="1" indent="0" algn="thaiDist">
              <a:lnSpc>
                <a:spcPct val="150000"/>
              </a:lnSpc>
              <a:spcBef>
                <a:spcPts val="0"/>
              </a:spcBef>
              <a:buNone/>
            </a:pPr>
            <a:endParaRPr lang="en-CA" sz="1000" dirty="0">
              <a:latin typeface="Corbel" panose="020B0503020204020204" pitchFamily="34" charset="0"/>
            </a:endParaRPr>
          </a:p>
          <a:p>
            <a:pPr marL="457200" lvl="1" indent="0" algn="thaiDist">
              <a:lnSpc>
                <a:spcPct val="150000"/>
              </a:lnSpc>
              <a:spcBef>
                <a:spcPts val="0"/>
              </a:spcBef>
              <a:buNone/>
            </a:pPr>
            <a:r>
              <a:rPr lang="en-CA" sz="1000" dirty="0" err="1">
                <a:latin typeface="Corbel" panose="020B0503020204020204" pitchFamily="34" charset="0"/>
              </a:rPr>
              <a:t>Carliner</a:t>
            </a:r>
            <a:r>
              <a:rPr lang="en-CA" sz="1000" dirty="0">
                <a:latin typeface="Corbel" panose="020B0503020204020204" pitchFamily="34" charset="0"/>
              </a:rPr>
              <a:t>, S. (2002.) Choices and challenges: design considerations for electronic performance support systems.  </a:t>
            </a:r>
            <a:r>
              <a:rPr lang="en-CA" sz="1000" i="1" dirty="0">
                <a:latin typeface="Corbel" panose="020B0503020204020204" pitchFamily="34" charset="0"/>
              </a:rPr>
              <a:t>Technical Communication, 49</a:t>
            </a:r>
            <a:r>
              <a:rPr lang="en-CA" sz="1000" dirty="0">
                <a:latin typeface="Corbel" panose="020B0503020204020204" pitchFamily="34" charset="0"/>
              </a:rPr>
              <a:t>(4), 411-419.</a:t>
            </a:r>
          </a:p>
          <a:p>
            <a:pPr marL="457200" lvl="1" indent="0" algn="thaiDist">
              <a:lnSpc>
                <a:spcPct val="150000"/>
              </a:lnSpc>
              <a:spcBef>
                <a:spcPts val="0"/>
              </a:spcBef>
              <a:buNone/>
            </a:pPr>
            <a:endParaRPr lang="en-CA" sz="1000" dirty="0">
              <a:latin typeface="Corbel" panose="020B0503020204020204" pitchFamily="34" charset="0"/>
            </a:endParaRPr>
          </a:p>
          <a:p>
            <a:pPr marL="457200" lvl="1" indent="0" algn="thaiDist">
              <a:lnSpc>
                <a:spcPct val="150000"/>
              </a:lnSpc>
              <a:spcBef>
                <a:spcPts val="0"/>
              </a:spcBef>
              <a:buNone/>
            </a:pPr>
            <a:r>
              <a:rPr lang="en-CA" sz="1000" dirty="0">
                <a:latin typeface="Corbel" panose="020B0503020204020204" pitchFamily="34" charset="0"/>
              </a:rPr>
              <a:t>Conrad, D.,&amp;</a:t>
            </a:r>
            <a:r>
              <a:rPr lang="en-CA" sz="1000" dirty="0" err="1">
                <a:latin typeface="Corbel" panose="020B0503020204020204" pitchFamily="34" charset="0"/>
              </a:rPr>
              <a:t>Openo</a:t>
            </a:r>
            <a:r>
              <a:rPr lang="en-CA" sz="1000" dirty="0">
                <a:latin typeface="Corbel" panose="020B0503020204020204" pitchFamily="34" charset="0"/>
              </a:rPr>
              <a:t>, J. (2018). Assessment strategies for online learning: engagement and authenticity. Edmonton, AB: Athabasca Press. Available as an eBook from Concordia, </a:t>
            </a:r>
            <a:r>
              <a:rPr lang="en-CA" sz="1000" dirty="0" err="1">
                <a:latin typeface="Corbel" panose="020B0503020204020204" pitchFamily="34" charset="0"/>
              </a:rPr>
              <a:t>permalink</a:t>
            </a:r>
            <a:r>
              <a:rPr lang="en-CA" sz="1000" u="sng" dirty="0" err="1">
                <a:latin typeface="Corbel" panose="020B0503020204020204" pitchFamily="34" charset="0"/>
                <a:hlinkClick r:id="rId2"/>
              </a:rPr>
              <a:t>https</a:t>
            </a:r>
            <a:r>
              <a:rPr lang="en-CA" sz="1000" u="sng" dirty="0">
                <a:latin typeface="Corbel" panose="020B0503020204020204" pitchFamily="34" charset="0"/>
                <a:hlinkClick r:id="rId2"/>
              </a:rPr>
              <a:t>://www-deslibris-ca.lib-ezproxy.concordia.ca/ID/456052</a:t>
            </a:r>
            <a:endParaRPr lang="en-CA" sz="1000" dirty="0">
              <a:latin typeface="Corbel" panose="020B0503020204020204" pitchFamily="34" charset="0"/>
            </a:endParaRPr>
          </a:p>
          <a:p>
            <a:pPr marL="457200" lvl="1" indent="0" algn="thaiDist">
              <a:lnSpc>
                <a:spcPct val="150000"/>
              </a:lnSpc>
              <a:spcBef>
                <a:spcPts val="0"/>
              </a:spcBef>
              <a:buNone/>
            </a:pPr>
            <a:endParaRPr lang="en-CA" sz="1000" dirty="0">
              <a:latin typeface="Corbel" panose="020B0503020204020204" pitchFamily="34" charset="0"/>
            </a:endParaRPr>
          </a:p>
          <a:p>
            <a:pPr marL="457200" lvl="1" indent="0" algn="thaiDist">
              <a:lnSpc>
                <a:spcPct val="150000"/>
              </a:lnSpc>
              <a:spcBef>
                <a:spcPts val="0"/>
              </a:spcBef>
              <a:buNone/>
            </a:pPr>
            <a:r>
              <a:rPr lang="en-CA" sz="1000" dirty="0">
                <a:latin typeface="Corbel" panose="020B0503020204020204" pitchFamily="34" charset="0"/>
              </a:rPr>
              <a:t>Deci, E., Vallerand, R., Pelletier, </a:t>
            </a:r>
            <a:r>
              <a:rPr lang="en-CA" sz="1000" dirty="0" err="1">
                <a:latin typeface="Corbel" panose="020B0503020204020204" pitchFamily="34" charset="0"/>
              </a:rPr>
              <a:t>L.,&amp;Ryan</a:t>
            </a:r>
            <a:r>
              <a:rPr lang="en-CA" sz="1000" dirty="0">
                <a:latin typeface="Corbel" panose="020B0503020204020204" pitchFamily="34" charset="0"/>
              </a:rPr>
              <a:t>, R. (1991). Motivation and education: the self-determination perspective. Educational Psychologist, 26(3-4), 325–346.</a:t>
            </a:r>
          </a:p>
          <a:p>
            <a:pPr marL="457200" lvl="1" indent="0" algn="thaiDist">
              <a:lnSpc>
                <a:spcPct val="150000"/>
              </a:lnSpc>
              <a:spcBef>
                <a:spcPts val="0"/>
              </a:spcBef>
              <a:buNone/>
            </a:pPr>
            <a:endParaRPr lang="en-CA" sz="1000" dirty="0">
              <a:latin typeface="Corbel" panose="020B0503020204020204" pitchFamily="34" charset="0"/>
            </a:endParaRPr>
          </a:p>
          <a:p>
            <a:pPr marL="457200" lvl="1" indent="0" algn="thaiDist">
              <a:lnSpc>
                <a:spcPct val="150000"/>
              </a:lnSpc>
              <a:spcBef>
                <a:spcPts val="0"/>
              </a:spcBef>
              <a:buNone/>
            </a:pPr>
            <a:r>
              <a:rPr lang="en-CA" sz="1000" dirty="0">
                <a:latin typeface="Corbel" panose="020B0503020204020204" pitchFamily="34" charset="0"/>
              </a:rPr>
              <a:t>Graham, S. </a:t>
            </a:r>
            <a:r>
              <a:rPr lang="en-CA" sz="1000" dirty="0" err="1">
                <a:latin typeface="Corbel" panose="020B0503020204020204" pitchFamily="34" charset="0"/>
              </a:rPr>
              <a:t>S.&amp;Whalen</a:t>
            </a:r>
            <a:r>
              <a:rPr lang="en-CA" sz="1000" dirty="0">
                <a:latin typeface="Corbel" panose="020B0503020204020204" pitchFamily="34" charset="0"/>
              </a:rPr>
              <a:t>, B. (2008). Mode, medium, and genre: A case study of decisions in new-media design. </a:t>
            </a:r>
            <a:r>
              <a:rPr lang="en-CA" sz="1000" i="1" dirty="0">
                <a:latin typeface="Corbel" panose="020B0503020204020204" pitchFamily="34" charset="0"/>
              </a:rPr>
              <a:t>Journal of Business and Technical Communication, 22</a:t>
            </a:r>
            <a:r>
              <a:rPr lang="en-CA" sz="1000" dirty="0">
                <a:latin typeface="Corbel" panose="020B0503020204020204" pitchFamily="34" charset="0"/>
              </a:rPr>
              <a:t>(1), 65-91.</a:t>
            </a:r>
          </a:p>
          <a:p>
            <a:pPr marL="457200" lvl="1" indent="0" algn="thaiDist">
              <a:lnSpc>
                <a:spcPct val="150000"/>
              </a:lnSpc>
              <a:spcBef>
                <a:spcPts val="0"/>
              </a:spcBef>
              <a:buNone/>
            </a:pPr>
            <a:endParaRPr lang="en-CA" sz="1000" dirty="0">
              <a:latin typeface="Corbel" panose="020B0503020204020204" pitchFamily="34" charset="0"/>
            </a:endParaRPr>
          </a:p>
          <a:p>
            <a:pPr marL="457200" lvl="1" indent="0" algn="thaiDist">
              <a:lnSpc>
                <a:spcPct val="150000"/>
              </a:lnSpc>
              <a:spcBef>
                <a:spcPts val="0"/>
              </a:spcBef>
              <a:buNone/>
            </a:pPr>
            <a:r>
              <a:rPr lang="en-CA" sz="1000" dirty="0" err="1">
                <a:latin typeface="Corbel" panose="020B0503020204020204" pitchFamily="34" charset="0"/>
              </a:rPr>
              <a:t>Grégoire</a:t>
            </a:r>
            <a:r>
              <a:rPr lang="en-CA" sz="1000" dirty="0">
                <a:latin typeface="Corbel" panose="020B0503020204020204" pitchFamily="34" charset="0"/>
              </a:rPr>
              <a:t>, I. (2008)</a:t>
            </a:r>
            <a:r>
              <a:rPr lang="en-CA" sz="1000" i="1" dirty="0">
                <a:latin typeface="Corbel" panose="020B0503020204020204" pitchFamily="34" charset="0"/>
              </a:rPr>
              <a:t>Comment </a:t>
            </a:r>
            <a:r>
              <a:rPr lang="en-CA" sz="1000" i="1" dirty="0" err="1">
                <a:latin typeface="Corbel" panose="020B0503020204020204" pitchFamily="34" charset="0"/>
              </a:rPr>
              <a:t>choisir</a:t>
            </a:r>
            <a:r>
              <a:rPr lang="en-CA" sz="1000" i="1" dirty="0">
                <a:latin typeface="Corbel" panose="020B0503020204020204" pitchFamily="34" charset="0"/>
              </a:rPr>
              <a:t> </a:t>
            </a:r>
            <a:r>
              <a:rPr lang="en-CA" sz="1000" i="1" dirty="0" err="1">
                <a:latin typeface="Corbel" panose="020B0503020204020204" pitchFamily="34" charset="0"/>
              </a:rPr>
              <a:t>uneécole?</a:t>
            </a:r>
            <a:r>
              <a:rPr lang="en-CA" sz="1000" dirty="0" err="1">
                <a:latin typeface="Corbel" panose="020B0503020204020204" pitchFamily="34" charset="0"/>
              </a:rPr>
              <a:t>L’actualité.</a:t>
            </a:r>
            <a:r>
              <a:rPr lang="en-CA" sz="1000" u="sng" dirty="0" err="1">
                <a:latin typeface="Corbel" panose="020B0503020204020204" pitchFamily="34" charset="0"/>
                <a:hlinkClick r:id="rId3"/>
              </a:rPr>
              <a:t>https</a:t>
            </a:r>
            <a:r>
              <a:rPr lang="en-CA" sz="1000" u="sng" dirty="0">
                <a:latin typeface="Corbel" panose="020B0503020204020204" pitchFamily="34" charset="0"/>
                <a:hlinkClick r:id="rId3"/>
              </a:rPr>
              <a:t>://lactualite.com/societe/comment-choisir-une-ecole/</a:t>
            </a:r>
            <a:endParaRPr lang="en-CA" sz="1000" u="sng" dirty="0">
              <a:latin typeface="Corbel" panose="020B0503020204020204" pitchFamily="34" charset="0"/>
            </a:endParaRPr>
          </a:p>
          <a:p>
            <a:pPr marL="457200" lvl="1" indent="0" algn="thaiDist">
              <a:lnSpc>
                <a:spcPct val="150000"/>
              </a:lnSpc>
              <a:spcBef>
                <a:spcPts val="0"/>
              </a:spcBef>
              <a:buNone/>
            </a:pPr>
            <a:endParaRPr lang="en-CA" sz="1000" dirty="0">
              <a:latin typeface="Corbel" panose="020B0503020204020204" pitchFamily="34" charset="0"/>
            </a:endParaRPr>
          </a:p>
          <a:p>
            <a:pPr marL="457200" lvl="1" indent="0" algn="thaiDist">
              <a:lnSpc>
                <a:spcPct val="150000"/>
              </a:lnSpc>
              <a:spcBef>
                <a:spcPts val="0"/>
              </a:spcBef>
              <a:buNone/>
            </a:pPr>
            <a:r>
              <a:rPr lang="en-CA" sz="1000" dirty="0">
                <a:latin typeface="Corbel" panose="020B0503020204020204" pitchFamily="34" charset="0"/>
              </a:rPr>
              <a:t>Quebec </a:t>
            </a:r>
            <a:r>
              <a:rPr lang="en-CA" sz="1000" dirty="0" err="1">
                <a:latin typeface="Corbel" panose="020B0503020204020204" pitchFamily="34" charset="0"/>
              </a:rPr>
              <a:t>Government.</a:t>
            </a:r>
            <a:r>
              <a:rPr lang="en-CA" sz="1000" i="1" dirty="0" err="1">
                <a:latin typeface="Corbel" panose="020B0503020204020204" pitchFamily="34" charset="0"/>
              </a:rPr>
              <a:t>Public</a:t>
            </a:r>
            <a:r>
              <a:rPr lang="en-CA" sz="1000" i="1" dirty="0">
                <a:latin typeface="Corbel" panose="020B0503020204020204" pitchFamily="34" charset="0"/>
              </a:rPr>
              <a:t> Education </a:t>
            </a:r>
            <a:r>
              <a:rPr lang="en-CA" sz="1000" i="1" dirty="0" err="1">
                <a:latin typeface="Corbel" panose="020B0503020204020204" pitchFamily="34" charset="0"/>
              </a:rPr>
              <a:t>Act:</a:t>
            </a:r>
            <a:r>
              <a:rPr lang="en-CA" sz="1000" dirty="0" err="1">
                <a:latin typeface="Corbel" panose="020B0503020204020204" pitchFamily="34" charset="0"/>
              </a:rPr>
              <a:t>http</a:t>
            </a:r>
            <a:r>
              <a:rPr lang="en-CA" sz="1000" dirty="0">
                <a:latin typeface="Corbel" panose="020B0503020204020204" pitchFamily="34" charset="0"/>
              </a:rPr>
              <a:t>://</a:t>
            </a:r>
            <a:r>
              <a:rPr lang="en-CA" sz="1000" dirty="0" err="1">
                <a:latin typeface="Corbel" panose="020B0503020204020204" pitchFamily="34" charset="0"/>
              </a:rPr>
              <a:t>www.legisquebec.gouv.qc.ca</a:t>
            </a:r>
            <a:r>
              <a:rPr lang="en-CA" sz="1000" dirty="0">
                <a:latin typeface="Corbel" panose="020B0503020204020204" pitchFamily="34" charset="0"/>
              </a:rPr>
              <a:t>/</a:t>
            </a:r>
            <a:r>
              <a:rPr lang="en-CA" sz="1000" dirty="0" err="1">
                <a:latin typeface="Corbel" panose="020B0503020204020204" pitchFamily="34" charset="0"/>
              </a:rPr>
              <a:t>en</a:t>
            </a:r>
            <a:r>
              <a:rPr lang="en-CA" sz="1000" dirty="0">
                <a:latin typeface="Corbel" panose="020B0503020204020204" pitchFamily="34" charset="0"/>
              </a:rPr>
              <a:t>/</a:t>
            </a:r>
            <a:r>
              <a:rPr lang="en-CA" sz="1000" dirty="0" err="1">
                <a:latin typeface="Corbel" panose="020B0503020204020204" pitchFamily="34" charset="0"/>
              </a:rPr>
              <a:t>showdoc</a:t>
            </a:r>
            <a:r>
              <a:rPr lang="en-CA" sz="1000" dirty="0">
                <a:latin typeface="Corbel" panose="020B0503020204020204" pitchFamily="34" charset="0"/>
              </a:rPr>
              <a:t>/</a:t>
            </a:r>
            <a:r>
              <a:rPr lang="en-CA" sz="1000" dirty="0" err="1">
                <a:latin typeface="Corbel" panose="020B0503020204020204" pitchFamily="34" charset="0"/>
              </a:rPr>
              <a:t>cs</a:t>
            </a:r>
            <a:r>
              <a:rPr lang="en-CA" sz="1000" dirty="0">
                <a:latin typeface="Corbel" panose="020B0503020204020204" pitchFamily="34" charset="0"/>
              </a:rPr>
              <a:t>/i-13.3</a:t>
            </a:r>
          </a:p>
          <a:p>
            <a:pPr marL="457200" lvl="1" indent="0" algn="thaiDist">
              <a:lnSpc>
                <a:spcPct val="150000"/>
              </a:lnSpc>
              <a:spcBef>
                <a:spcPts val="0"/>
              </a:spcBef>
              <a:buNone/>
            </a:pPr>
            <a:endParaRPr lang="en-CA" sz="1000" dirty="0">
              <a:latin typeface="Corbel" panose="020B0503020204020204" pitchFamily="34" charset="0"/>
            </a:endParaRPr>
          </a:p>
          <a:p>
            <a:pPr marL="457200" lvl="1" indent="0" algn="thaiDist">
              <a:lnSpc>
                <a:spcPct val="150000"/>
              </a:lnSpc>
              <a:spcBef>
                <a:spcPts val="0"/>
              </a:spcBef>
              <a:buNone/>
            </a:pPr>
            <a:r>
              <a:rPr lang="en-CA" sz="1000" dirty="0">
                <a:latin typeface="Corbel" panose="020B0503020204020204" pitchFamily="34" charset="0"/>
              </a:rPr>
              <a:t>Quebec Government. Homeschooling information and </a:t>
            </a:r>
            <a:r>
              <a:rPr lang="en-CA" sz="1000" dirty="0" err="1">
                <a:latin typeface="Corbel" panose="020B0503020204020204" pitchFamily="34" charset="0"/>
              </a:rPr>
              <a:t>support:</a:t>
            </a:r>
            <a:r>
              <a:rPr lang="en-CA" sz="1000" u="sng" dirty="0" err="1">
                <a:latin typeface="Corbel" panose="020B0503020204020204" pitchFamily="34" charset="0"/>
                <a:hlinkClick r:id="rId4"/>
              </a:rPr>
              <a:t>http</a:t>
            </a:r>
            <a:r>
              <a:rPr lang="en-CA" sz="1000" u="sng" dirty="0">
                <a:latin typeface="Corbel" panose="020B0503020204020204" pitchFamily="34" charset="0"/>
                <a:hlinkClick r:id="rId4"/>
              </a:rPr>
              <a:t>://www.education.gouv.qc.ca/en/school-boards/support-and-assistance/homeschooling/</a:t>
            </a:r>
            <a:endParaRPr lang="en-CA" sz="1000" dirty="0">
              <a:latin typeface="Corbel" panose="020B0503020204020204" pitchFamily="34" charset="0"/>
            </a:endParaRPr>
          </a:p>
          <a:p>
            <a:pPr marL="457200" lvl="1" indent="0" algn="thaiDist">
              <a:lnSpc>
                <a:spcPct val="150000"/>
              </a:lnSpc>
              <a:spcBef>
                <a:spcPts val="0"/>
              </a:spcBef>
              <a:buNone/>
            </a:pPr>
            <a:endParaRPr lang="en-CA" sz="1000" dirty="0">
              <a:latin typeface="Corbel" panose="020B0503020204020204" pitchFamily="34" charset="0"/>
            </a:endParaRPr>
          </a:p>
          <a:p>
            <a:pPr marL="457200" lvl="1" indent="0" algn="thaiDist">
              <a:lnSpc>
                <a:spcPct val="150000"/>
              </a:lnSpc>
              <a:spcBef>
                <a:spcPts val="0"/>
              </a:spcBef>
              <a:buNone/>
            </a:pPr>
            <a:r>
              <a:rPr lang="en-CA" sz="1000" dirty="0" err="1">
                <a:latin typeface="Corbel" panose="020B0503020204020204" pitchFamily="34" charset="0"/>
              </a:rPr>
              <a:t>Stolovitch</a:t>
            </a:r>
            <a:r>
              <a:rPr lang="en-CA" sz="1000" dirty="0">
                <a:latin typeface="Corbel" panose="020B0503020204020204" pitchFamily="34" charset="0"/>
              </a:rPr>
              <a:t>, </a:t>
            </a:r>
            <a:r>
              <a:rPr lang="en-CA" sz="1000" dirty="0" err="1">
                <a:latin typeface="Corbel" panose="020B0503020204020204" pitchFamily="34" charset="0"/>
              </a:rPr>
              <a:t>H.&amp;Keeps</a:t>
            </a:r>
            <a:r>
              <a:rPr lang="en-CA" sz="1000" dirty="0">
                <a:latin typeface="Corbel" panose="020B0503020204020204" pitchFamily="34" charset="0"/>
              </a:rPr>
              <a:t>, E. (2004). Training </a:t>
            </a:r>
            <a:r>
              <a:rPr lang="en-CA" sz="1000" dirty="0" err="1">
                <a:latin typeface="Corbel" panose="020B0503020204020204" pitchFamily="34" charset="0"/>
              </a:rPr>
              <a:t>ain't</a:t>
            </a:r>
            <a:r>
              <a:rPr lang="en-CA" sz="1000" dirty="0">
                <a:latin typeface="Corbel" panose="020B0503020204020204" pitchFamily="34" charset="0"/>
              </a:rPr>
              <a:t> performance. Danvers, MA: ASTD Press</a:t>
            </a:r>
          </a:p>
          <a:p>
            <a:pPr marL="457200" lvl="1" indent="0">
              <a:lnSpc>
                <a:spcPct val="150000"/>
              </a:lnSpc>
              <a:spcBef>
                <a:spcPts val="0"/>
              </a:spcBef>
              <a:buNone/>
            </a:pPr>
            <a:r>
              <a:rPr lang="en-CA" sz="1000" dirty="0">
                <a:latin typeface="Corbel" panose="020B0503020204020204" pitchFamily="34" charset="0"/>
              </a:rPr>
              <a:t>Ville de Montréal. (2021) </a:t>
            </a:r>
            <a:r>
              <a:rPr lang="en-CA" sz="1000" i="1" dirty="0">
                <a:latin typeface="Corbel" panose="020B0503020204020204" pitchFamily="34" charset="0"/>
              </a:rPr>
              <a:t>Service de la </a:t>
            </a:r>
            <a:r>
              <a:rPr lang="en-CA" sz="1000" i="1" dirty="0" err="1">
                <a:latin typeface="Corbel" panose="020B0503020204020204" pitchFamily="34" charset="0"/>
              </a:rPr>
              <a:t>diversité</a:t>
            </a:r>
            <a:r>
              <a:rPr lang="en-CA" sz="1000" i="1" dirty="0">
                <a:latin typeface="Corbel" panose="020B0503020204020204" pitchFamily="34" charset="0"/>
              </a:rPr>
              <a:t> et </a:t>
            </a:r>
            <a:r>
              <a:rPr lang="en-CA" sz="1000" i="1" dirty="0" err="1">
                <a:latin typeface="Corbel" panose="020B0503020204020204" pitchFamily="34" charset="0"/>
              </a:rPr>
              <a:t>l’inclusion</a:t>
            </a:r>
            <a:r>
              <a:rPr lang="en-CA" sz="1000" i="1" dirty="0">
                <a:latin typeface="Corbel" panose="020B0503020204020204" pitchFamily="34" charset="0"/>
              </a:rPr>
              <a:t> </a:t>
            </a:r>
            <a:r>
              <a:rPr lang="en-CA" sz="1000" i="1" dirty="0" err="1">
                <a:latin typeface="Corbel" panose="020B0503020204020204" pitchFamily="34" charset="0"/>
              </a:rPr>
              <a:t>sociale</a:t>
            </a:r>
            <a:endParaRPr lang="en-CA" sz="1000" i="1" dirty="0">
              <a:latin typeface="Corbel" panose="020B0503020204020204" pitchFamily="34" charset="0"/>
            </a:endParaRPr>
          </a:p>
          <a:p>
            <a:pPr marL="457200" lvl="1" indent="0">
              <a:lnSpc>
                <a:spcPct val="150000"/>
              </a:lnSpc>
              <a:spcBef>
                <a:spcPts val="0"/>
              </a:spcBef>
              <a:buNone/>
            </a:pPr>
            <a:r>
              <a:rPr lang="en-CA" sz="1000" dirty="0">
                <a:latin typeface="Corbel" panose="020B0503020204020204" pitchFamily="34" charset="0"/>
                <a:hlinkClick r:id="rId5"/>
              </a:rPr>
              <a:t>https://montreal.ca/unites/service-de-la-diversite-et-inclusion-sociale</a:t>
            </a:r>
            <a:endParaRPr lang="en-CA" sz="1000" dirty="0">
              <a:latin typeface="Corbel" panose="020B0503020204020204" pitchFamily="34" charset="0"/>
            </a:endParaRPr>
          </a:p>
          <a:p>
            <a:pPr marL="457200" lvl="1" indent="0">
              <a:lnSpc>
                <a:spcPct val="150000"/>
              </a:lnSpc>
              <a:spcBef>
                <a:spcPts val="0"/>
              </a:spcBef>
              <a:buNone/>
            </a:pPr>
            <a:endParaRPr lang="en-CA" sz="1000" dirty="0">
              <a:latin typeface="Corbel" panose="020B0503020204020204" pitchFamily="34" charset="0"/>
            </a:endParaRPr>
          </a:p>
          <a:p>
            <a:pPr marL="457200" lvl="1" indent="0">
              <a:lnSpc>
                <a:spcPct val="150000"/>
              </a:lnSpc>
              <a:spcBef>
                <a:spcPts val="0"/>
              </a:spcBef>
              <a:buNone/>
            </a:pPr>
            <a:r>
              <a:rPr lang="en-CA" sz="1000" dirty="0">
                <a:latin typeface="Corbel" panose="020B0503020204020204" pitchFamily="34" charset="0"/>
              </a:rPr>
              <a:t>Western Quebec. (2020).</a:t>
            </a:r>
            <a:r>
              <a:rPr lang="en-CA" sz="1000" i="1" dirty="0">
                <a:latin typeface="Corbel" panose="020B0503020204020204" pitchFamily="34" charset="0"/>
              </a:rPr>
              <a:t>Instructional guide to re-register student in </a:t>
            </a:r>
            <a:r>
              <a:rPr lang="en-CA" sz="1000" i="1" dirty="0" err="1">
                <a:latin typeface="Corbel" panose="020B0503020204020204" pitchFamily="34" charset="0"/>
              </a:rPr>
              <a:t>Mozaik</a:t>
            </a:r>
            <a:r>
              <a:rPr lang="en-CA" sz="1000" i="1" dirty="0">
                <a:latin typeface="Corbel" panose="020B0503020204020204" pitchFamily="34" charset="0"/>
              </a:rPr>
              <a:t> Parent Account. </a:t>
            </a:r>
            <a:r>
              <a:rPr lang="en-CA" sz="1000" dirty="0">
                <a:latin typeface="Corbel" panose="020B0503020204020204" pitchFamily="34" charset="0"/>
              </a:rPr>
              <a:t>https://</a:t>
            </a:r>
            <a:r>
              <a:rPr lang="en-CA" sz="1000" dirty="0" err="1">
                <a:latin typeface="Corbel" panose="020B0503020204020204" pitchFamily="34" charset="0"/>
              </a:rPr>
              <a:t>westernquebec.ca</a:t>
            </a:r>
            <a:r>
              <a:rPr lang="en-CA" sz="1000" dirty="0">
                <a:latin typeface="Corbel" panose="020B0503020204020204" pitchFamily="34" charset="0"/>
              </a:rPr>
              <a:t>/</a:t>
            </a:r>
            <a:r>
              <a:rPr lang="en-CA" sz="1000" dirty="0" err="1">
                <a:latin typeface="Corbel" panose="020B0503020204020204" pitchFamily="34" charset="0"/>
              </a:rPr>
              <a:t>wp</a:t>
            </a:r>
            <a:r>
              <a:rPr lang="en-CA" sz="1000" dirty="0">
                <a:latin typeface="Corbel" panose="020B0503020204020204" pitchFamily="34" charset="0"/>
              </a:rPr>
              <a:t>-content/uploads/2020/04/Re-Registration-via-Parent-</a:t>
            </a:r>
            <a:r>
              <a:rPr lang="en-CA" sz="1000" dirty="0" err="1">
                <a:latin typeface="Corbel" panose="020B0503020204020204" pitchFamily="34" charset="0"/>
              </a:rPr>
              <a:t>Portal.pdf</a:t>
            </a:r>
            <a:endParaRPr lang="en-CA" sz="1000" dirty="0">
              <a:latin typeface="Corbel" panose="020B0503020204020204" pitchFamily="34" charset="0"/>
            </a:endParaRPr>
          </a:p>
          <a:p>
            <a:pPr marL="0" indent="0">
              <a:lnSpc>
                <a:spcPct val="150000"/>
              </a:lnSpc>
              <a:spcBef>
                <a:spcPts val="0"/>
              </a:spcBef>
              <a:buNone/>
            </a:pPr>
            <a:endParaRPr lang="en-CA" sz="1000" dirty="0">
              <a:latin typeface="Corbel" panose="020B0503020204020204" pitchFamily="34" charset="0"/>
            </a:endParaRPr>
          </a:p>
          <a:p>
            <a:pPr marL="457200" lvl="1" indent="0" algn="thaiDist">
              <a:lnSpc>
                <a:spcPct val="150000"/>
              </a:lnSpc>
              <a:spcBef>
                <a:spcPts val="0"/>
              </a:spcBef>
              <a:buNone/>
            </a:pPr>
            <a:endParaRPr lang="en-CA" sz="1000" dirty="0">
              <a:latin typeface="Corbel" panose="020B0503020204020204" pitchFamily="34" charset="0"/>
            </a:endParaRPr>
          </a:p>
          <a:p>
            <a:pPr marL="457200" lvl="1" indent="0" algn="thaiDist">
              <a:lnSpc>
                <a:spcPct val="150000"/>
              </a:lnSpc>
              <a:spcBef>
                <a:spcPts val="0"/>
              </a:spcBef>
              <a:buNone/>
            </a:pPr>
            <a:br>
              <a:rPr lang="en-CA" sz="1000" dirty="0">
                <a:latin typeface="Corbel" panose="020B0503020204020204" pitchFamily="34" charset="0"/>
              </a:rPr>
            </a:br>
            <a:endParaRPr lang="en-CA" sz="1000" dirty="0">
              <a:latin typeface="Corbel" panose="020B0503020204020204" pitchFamily="34" charset="0"/>
            </a:endParaRPr>
          </a:p>
        </p:txBody>
      </p:sp>
    </p:spTree>
    <p:extLst>
      <p:ext uri="{BB962C8B-B14F-4D97-AF65-F5344CB8AC3E}">
        <p14:creationId xmlns:p14="http://schemas.microsoft.com/office/powerpoint/2010/main" val="1369674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4E972-6F28-3343-8781-AFA4941EE1A9}"/>
              </a:ext>
            </a:extLst>
          </p:cNvPr>
          <p:cNvSpPr>
            <a:spLocks noGrp="1"/>
          </p:cNvSpPr>
          <p:nvPr>
            <p:ph type="ctrTitle"/>
          </p:nvPr>
        </p:nvSpPr>
        <p:spPr>
          <a:xfrm>
            <a:off x="1524000" y="363072"/>
            <a:ext cx="9144000" cy="921122"/>
          </a:xfrm>
        </p:spPr>
        <p:txBody>
          <a:bodyPr>
            <a:noAutofit/>
          </a:bodyPr>
          <a:lstStyle/>
          <a:p>
            <a:r>
              <a:rPr lang="en-CA" sz="3600" dirty="0">
                <a:latin typeface="Corbel" panose="020B0503020204020204" pitchFamily="34" charset="0"/>
              </a:rPr>
              <a:t>Roadmap to reducing parent </a:t>
            </a:r>
            <a:r>
              <a:rPr lang="en-CA" sz="3600" dirty="0" err="1">
                <a:latin typeface="Corbel" panose="020B0503020204020204" pitchFamily="34" charset="0"/>
              </a:rPr>
              <a:t>insatisfaction</a:t>
            </a:r>
            <a:r>
              <a:rPr lang="en-CA" sz="3600" dirty="0">
                <a:latin typeface="Corbel" panose="020B0503020204020204" pitchFamily="34" charset="0"/>
              </a:rPr>
              <a:t> with educational options by 50% over 3 years</a:t>
            </a:r>
          </a:p>
        </p:txBody>
      </p:sp>
      <p:sp>
        <p:nvSpPr>
          <p:cNvPr id="4" name="Rectangle 3">
            <a:extLst>
              <a:ext uri="{FF2B5EF4-FFF2-40B4-BE49-F238E27FC236}">
                <a16:creationId xmlns:a16="http://schemas.microsoft.com/office/drawing/2014/main" id="{85331570-EC1E-C34A-A4FB-ED724744EC7F}"/>
              </a:ext>
            </a:extLst>
          </p:cNvPr>
          <p:cNvSpPr/>
          <p:nvPr/>
        </p:nvSpPr>
        <p:spPr>
          <a:xfrm>
            <a:off x="672353" y="3012141"/>
            <a:ext cx="2541494" cy="1586752"/>
          </a:xfrm>
          <a:prstGeom prst="rect">
            <a:avLst/>
          </a:prstGeom>
          <a:solidFill>
            <a:schemeClr val="accent2">
              <a:lumMod val="75000"/>
            </a:schemeClr>
          </a:solidFill>
          <a:ln/>
        </p:spPr>
        <p:style>
          <a:lnRef idx="2">
            <a:schemeClr val="accent4"/>
          </a:lnRef>
          <a:fillRef idx="1">
            <a:schemeClr val="lt1"/>
          </a:fillRef>
          <a:effectRef idx="0">
            <a:schemeClr val="accent4"/>
          </a:effectRef>
          <a:fontRef idx="minor">
            <a:schemeClr val="dk1"/>
          </a:fontRef>
        </p:style>
        <p:txBody>
          <a:bodyPr rtlCol="0" anchor="ctr"/>
          <a:lstStyle/>
          <a:p>
            <a:pPr marL="342900" indent="-342900" algn="ctr">
              <a:buAutoNum type="alphaUcPeriod"/>
            </a:pPr>
            <a:r>
              <a:rPr lang="en-CA" b="1" dirty="0">
                <a:latin typeface="Corbel" panose="020B0503020204020204" pitchFamily="34" charset="0"/>
              </a:rPr>
              <a:t>Guide to Montreal’s:</a:t>
            </a:r>
            <a:r>
              <a:rPr lang="en-CA" dirty="0">
                <a:latin typeface="Corbel" panose="020B0503020204020204" pitchFamily="34" charset="0"/>
              </a:rPr>
              <a:t> -school system</a:t>
            </a:r>
          </a:p>
          <a:p>
            <a:pPr algn="ctr"/>
            <a:r>
              <a:rPr lang="en-CA" dirty="0">
                <a:latin typeface="Corbel" panose="020B0503020204020204" pitchFamily="34" charset="0"/>
              </a:rPr>
              <a:t>-educational options </a:t>
            </a:r>
          </a:p>
          <a:p>
            <a:pPr algn="ctr"/>
            <a:r>
              <a:rPr lang="en-CA" dirty="0">
                <a:latin typeface="Corbel" panose="020B0503020204020204" pitchFamily="34" charset="0"/>
              </a:rPr>
              <a:t>-levels of schooling</a:t>
            </a:r>
          </a:p>
          <a:p>
            <a:pPr algn="ctr"/>
            <a:r>
              <a:rPr lang="en-CA" dirty="0">
                <a:latin typeface="Corbel" panose="020B0503020204020204" pitchFamily="34" charset="0"/>
              </a:rPr>
              <a:t>-historical and legal underpinnings</a:t>
            </a:r>
          </a:p>
        </p:txBody>
      </p:sp>
      <p:sp>
        <p:nvSpPr>
          <p:cNvPr id="6" name="Rectangle 5">
            <a:extLst>
              <a:ext uri="{FF2B5EF4-FFF2-40B4-BE49-F238E27FC236}">
                <a16:creationId xmlns:a16="http://schemas.microsoft.com/office/drawing/2014/main" id="{56329AE9-31C4-594E-8D4A-2FEDC72FA04D}"/>
              </a:ext>
            </a:extLst>
          </p:cNvPr>
          <p:cNvSpPr/>
          <p:nvPr/>
        </p:nvSpPr>
        <p:spPr>
          <a:xfrm>
            <a:off x="3398744" y="3012141"/>
            <a:ext cx="2541494" cy="1586752"/>
          </a:xfrm>
          <a:prstGeom prst="rect">
            <a:avLst/>
          </a:prstGeom>
          <a:solidFill>
            <a:schemeClr val="accent3">
              <a:lumMod val="75000"/>
            </a:schemeClr>
          </a:solidFill>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latin typeface="Corbel" panose="020B0503020204020204" pitchFamily="34" charset="0"/>
              </a:rPr>
              <a:t>B. </a:t>
            </a:r>
            <a:r>
              <a:rPr lang="en-US" sz="1400" b="1" dirty="0">
                <a:latin typeface="Corbel" panose="020B0503020204020204" pitchFamily="34" charset="0"/>
              </a:rPr>
              <a:t>Worksheet or quiz (On central Portal </a:t>
            </a:r>
            <a:r>
              <a:rPr lang="en-US" sz="1400" dirty="0">
                <a:latin typeface="Corbel" panose="020B0503020204020204" pitchFamily="34" charset="0"/>
              </a:rPr>
              <a:t>to identify needs, priorities and values and</a:t>
            </a:r>
            <a:r>
              <a:rPr lang="en-US" sz="1400" b="1" dirty="0">
                <a:latin typeface="Corbel" panose="020B0503020204020204" pitchFamily="34" charset="0"/>
              </a:rPr>
              <a:t> </a:t>
            </a:r>
            <a:r>
              <a:rPr lang="en-US" sz="1400" dirty="0">
                <a:latin typeface="Corbel" panose="020B0503020204020204" pitchFamily="34" charset="0"/>
              </a:rPr>
              <a:t>that proposes options in the online version based on geography and distance they are willing to travel</a:t>
            </a:r>
          </a:p>
        </p:txBody>
      </p:sp>
      <p:sp>
        <p:nvSpPr>
          <p:cNvPr id="7" name="Rectangle 6">
            <a:extLst>
              <a:ext uri="{FF2B5EF4-FFF2-40B4-BE49-F238E27FC236}">
                <a16:creationId xmlns:a16="http://schemas.microsoft.com/office/drawing/2014/main" id="{04070234-E7AA-914B-8304-909A1A0EC9C7}"/>
              </a:ext>
            </a:extLst>
          </p:cNvPr>
          <p:cNvSpPr/>
          <p:nvPr/>
        </p:nvSpPr>
        <p:spPr>
          <a:xfrm>
            <a:off x="6125135" y="3012141"/>
            <a:ext cx="2541494" cy="1586752"/>
          </a:xfrm>
          <a:prstGeom prst="rect">
            <a:avLst/>
          </a:prstGeom>
          <a:solidFill>
            <a:schemeClr val="accent3">
              <a:lumMod val="75000"/>
            </a:schemeClr>
          </a:solidFill>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b="1" dirty="0">
                <a:latin typeface="Corbel" panose="020B0503020204020204" pitchFamily="34" charset="0"/>
              </a:rPr>
              <a:t>C. Creation of a central portal and an Office with “Educational Support “ people</a:t>
            </a:r>
            <a:r>
              <a:rPr lang="en-US" sz="1600" dirty="0">
                <a:latin typeface="Corbel" panose="020B0503020204020204" pitchFamily="34" charset="0"/>
              </a:rPr>
              <a:t> to index schools, put them in hierarchal order of preference, register for information sessions</a:t>
            </a:r>
          </a:p>
        </p:txBody>
      </p:sp>
      <p:sp>
        <p:nvSpPr>
          <p:cNvPr id="8" name="Rectangle 7">
            <a:extLst>
              <a:ext uri="{FF2B5EF4-FFF2-40B4-BE49-F238E27FC236}">
                <a16:creationId xmlns:a16="http://schemas.microsoft.com/office/drawing/2014/main" id="{30DC0086-DCAD-9C40-BFB2-E6DB355DF975}"/>
              </a:ext>
            </a:extLst>
          </p:cNvPr>
          <p:cNvSpPr/>
          <p:nvPr/>
        </p:nvSpPr>
        <p:spPr>
          <a:xfrm>
            <a:off x="8853767" y="3012141"/>
            <a:ext cx="2541494" cy="1586752"/>
          </a:xfrm>
          <a:prstGeom prst="rect">
            <a:avLst/>
          </a:prstGeom>
          <a:solidFill>
            <a:schemeClr val="accent3">
              <a:lumMod val="75000"/>
            </a:schemeClr>
          </a:solidFill>
          <a:ln>
            <a:solidFill>
              <a:schemeClr val="accent2"/>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latin typeface="Corbel" panose="020B0503020204020204" pitchFamily="34" charset="0"/>
              </a:rPr>
              <a:t>D. </a:t>
            </a:r>
            <a:r>
              <a:rPr lang="en-US" sz="1400" b="1" dirty="0">
                <a:latin typeface="Corbel" panose="020B0503020204020204" pitchFamily="34" charset="0"/>
              </a:rPr>
              <a:t>Video to Guide Getting the most out of Open Houses </a:t>
            </a:r>
            <a:r>
              <a:rPr lang="en-US" sz="1400" dirty="0">
                <a:latin typeface="Corbel" panose="020B0503020204020204" pitchFamily="34" charset="0"/>
              </a:rPr>
              <a:t>and Information nights in terms of validating or weeding-out schools that do/do not align with values,  needs/priorities</a:t>
            </a:r>
          </a:p>
        </p:txBody>
      </p:sp>
      <p:sp>
        <p:nvSpPr>
          <p:cNvPr id="9" name="Rectangle 8">
            <a:extLst>
              <a:ext uri="{FF2B5EF4-FFF2-40B4-BE49-F238E27FC236}">
                <a16:creationId xmlns:a16="http://schemas.microsoft.com/office/drawing/2014/main" id="{922E4CBC-048C-0640-98C8-D65AC271C5D3}"/>
              </a:ext>
            </a:extLst>
          </p:cNvPr>
          <p:cNvSpPr/>
          <p:nvPr/>
        </p:nvSpPr>
        <p:spPr>
          <a:xfrm>
            <a:off x="672353" y="4845424"/>
            <a:ext cx="2541494" cy="1586752"/>
          </a:xfrm>
          <a:prstGeom prst="rect">
            <a:avLst/>
          </a:prstGeom>
          <a:solidFill>
            <a:schemeClr val="accent3">
              <a:lumMod val="75000"/>
            </a:schemeClr>
          </a:solidFill>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latin typeface="Corbel" panose="020B0503020204020204" pitchFamily="34" charset="0"/>
              </a:rPr>
              <a:t>E. </a:t>
            </a:r>
            <a:r>
              <a:rPr lang="en-US" b="1" dirty="0">
                <a:latin typeface="Corbel" panose="020B0503020204020204" pitchFamily="34" charset="0"/>
              </a:rPr>
              <a:t>One-stop registration </a:t>
            </a:r>
            <a:r>
              <a:rPr lang="en-US" dirty="0">
                <a:latin typeface="Corbel" panose="020B0503020204020204" pitchFamily="34" charset="0"/>
              </a:rPr>
              <a:t>Schools/educational options through the portal</a:t>
            </a:r>
          </a:p>
        </p:txBody>
      </p:sp>
      <p:sp>
        <p:nvSpPr>
          <p:cNvPr id="10" name="Rectangle 9">
            <a:extLst>
              <a:ext uri="{FF2B5EF4-FFF2-40B4-BE49-F238E27FC236}">
                <a16:creationId xmlns:a16="http://schemas.microsoft.com/office/drawing/2014/main" id="{539FA5C2-DA47-E94E-8161-6A088CF799F1}"/>
              </a:ext>
            </a:extLst>
          </p:cNvPr>
          <p:cNvSpPr/>
          <p:nvPr/>
        </p:nvSpPr>
        <p:spPr>
          <a:xfrm>
            <a:off x="3398744" y="4845424"/>
            <a:ext cx="2541494" cy="1586752"/>
          </a:xfrm>
          <a:prstGeom prst="rect">
            <a:avLst/>
          </a:prstGeom>
          <a:solidFill>
            <a:schemeClr val="accent4">
              <a:lumMod val="75000"/>
            </a:schemeClr>
          </a:solidFill>
        </p:spPr>
        <p:style>
          <a:lnRef idx="2">
            <a:schemeClr val="accent4"/>
          </a:lnRef>
          <a:fillRef idx="1">
            <a:schemeClr val="lt1"/>
          </a:fillRef>
          <a:effectRef idx="0">
            <a:schemeClr val="accent4"/>
          </a:effectRef>
          <a:fontRef idx="minor">
            <a:schemeClr val="dk1"/>
          </a:fontRef>
        </p:style>
        <p:txBody>
          <a:bodyPr rtlCol="0" anchor="ctr"/>
          <a:lstStyle/>
          <a:p>
            <a:pPr algn="ctr"/>
            <a:r>
              <a:rPr lang="en-US" dirty="0">
                <a:latin typeface="Corbel" panose="020B0503020204020204" pitchFamily="34" charset="0"/>
              </a:rPr>
              <a:t>F. </a:t>
            </a:r>
            <a:r>
              <a:rPr lang="en-US" b="1" dirty="0">
                <a:latin typeface="Corbel" panose="020B0503020204020204" pitchFamily="34" charset="0"/>
              </a:rPr>
              <a:t>Campaign to gather data </a:t>
            </a:r>
            <a:r>
              <a:rPr lang="en-US" dirty="0">
                <a:latin typeface="Corbel" panose="020B0503020204020204" pitchFamily="34" charset="0"/>
              </a:rPr>
              <a:t>about parents, satisfaction and kids moved around and why. This isn’t just part of the summative evaluation</a:t>
            </a:r>
          </a:p>
        </p:txBody>
      </p:sp>
      <p:sp>
        <p:nvSpPr>
          <p:cNvPr id="11" name="Rectangle 10">
            <a:extLst>
              <a:ext uri="{FF2B5EF4-FFF2-40B4-BE49-F238E27FC236}">
                <a16:creationId xmlns:a16="http://schemas.microsoft.com/office/drawing/2014/main" id="{0B3B7D76-55BE-0047-955C-8500D5E70E65}"/>
              </a:ext>
            </a:extLst>
          </p:cNvPr>
          <p:cNvSpPr/>
          <p:nvPr/>
        </p:nvSpPr>
        <p:spPr>
          <a:xfrm>
            <a:off x="6125135" y="4845424"/>
            <a:ext cx="2541494" cy="1586752"/>
          </a:xfrm>
          <a:prstGeom prst="rect">
            <a:avLst/>
          </a:prstGeom>
          <a:solidFill>
            <a:schemeClr val="accent5">
              <a:lumMod val="75000"/>
            </a:schemeClr>
          </a:solidFill>
        </p:spPr>
        <p:style>
          <a:lnRef idx="2">
            <a:schemeClr val="accent4"/>
          </a:lnRef>
          <a:fillRef idx="1">
            <a:schemeClr val="lt1"/>
          </a:fillRef>
          <a:effectRef idx="0">
            <a:schemeClr val="accent4"/>
          </a:effectRef>
          <a:fontRef idx="minor">
            <a:schemeClr val="dk1"/>
          </a:fontRef>
        </p:style>
        <p:txBody>
          <a:bodyPr rtlCol="0" anchor="ctr"/>
          <a:lstStyle/>
          <a:p>
            <a:pPr algn="ctr"/>
            <a:r>
              <a:rPr lang="en-US" sz="1600" dirty="0">
                <a:latin typeface="Corbel" panose="020B0503020204020204" pitchFamily="34" charset="0"/>
              </a:rPr>
              <a:t>G. </a:t>
            </a:r>
            <a:r>
              <a:rPr lang="en-US" sz="1600" b="1" dirty="0">
                <a:latin typeface="Corbel" panose="020B0503020204020204" pitchFamily="34" charset="0"/>
              </a:rPr>
              <a:t>Collaboration and Communication </a:t>
            </a:r>
            <a:r>
              <a:rPr lang="en-US" sz="1600" dirty="0">
                <a:latin typeface="Corbel" panose="020B0503020204020204" pitchFamily="34" charset="0"/>
              </a:rPr>
              <a:t>between provincial and municipal government in collaboration with boards and service </a:t>
            </a:r>
            <a:r>
              <a:rPr lang="en-US" sz="1600" dirty="0" err="1">
                <a:latin typeface="Corbel" panose="020B0503020204020204" pitchFamily="34" charset="0"/>
              </a:rPr>
              <a:t>centres</a:t>
            </a:r>
            <a:endParaRPr lang="en-US" sz="1600" dirty="0">
              <a:latin typeface="Corbel" panose="020B0503020204020204" pitchFamily="34" charset="0"/>
            </a:endParaRPr>
          </a:p>
        </p:txBody>
      </p:sp>
      <p:cxnSp>
        <p:nvCxnSpPr>
          <p:cNvPr id="14" name="Straight Connector 13">
            <a:extLst>
              <a:ext uri="{FF2B5EF4-FFF2-40B4-BE49-F238E27FC236}">
                <a16:creationId xmlns:a16="http://schemas.microsoft.com/office/drawing/2014/main" id="{0553722F-33CB-314A-9D53-7C81EDBF518E}"/>
              </a:ext>
            </a:extLst>
          </p:cNvPr>
          <p:cNvCxnSpPr>
            <a:cxnSpLocks/>
          </p:cNvCxnSpPr>
          <p:nvPr/>
        </p:nvCxnSpPr>
        <p:spPr>
          <a:xfrm>
            <a:off x="487456" y="2057400"/>
            <a:ext cx="1078117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CD1ADFB-7364-564C-A04D-893F46484041}"/>
              </a:ext>
            </a:extLst>
          </p:cNvPr>
          <p:cNvCxnSpPr/>
          <p:nvPr/>
        </p:nvCxnSpPr>
        <p:spPr>
          <a:xfrm flipH="1">
            <a:off x="925606" y="2702859"/>
            <a:ext cx="10340788" cy="0"/>
          </a:xfrm>
          <a:prstGeom prst="line">
            <a:avLst/>
          </a:prstGeom>
        </p:spPr>
        <p:style>
          <a:lnRef idx="1">
            <a:schemeClr val="accent1"/>
          </a:lnRef>
          <a:fillRef idx="0">
            <a:schemeClr val="accent1"/>
          </a:fillRef>
          <a:effectRef idx="0">
            <a:schemeClr val="accent1"/>
          </a:effectRef>
          <a:fontRef idx="minor">
            <a:schemeClr val="tx1"/>
          </a:fontRef>
        </p:style>
      </p:cxnSp>
      <p:sp>
        <p:nvSpPr>
          <p:cNvPr id="22" name="Oval 21">
            <a:extLst>
              <a:ext uri="{FF2B5EF4-FFF2-40B4-BE49-F238E27FC236}">
                <a16:creationId xmlns:a16="http://schemas.microsoft.com/office/drawing/2014/main" id="{0E031FF5-CA23-B84F-B058-821A4F014D9F}"/>
              </a:ext>
            </a:extLst>
          </p:cNvPr>
          <p:cNvSpPr/>
          <p:nvPr/>
        </p:nvSpPr>
        <p:spPr>
          <a:xfrm>
            <a:off x="1169894" y="1351430"/>
            <a:ext cx="253884" cy="6925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latin typeface="Corbel" panose="020B0503020204020204" pitchFamily="34" charset="0"/>
              </a:rPr>
              <a:t>A</a:t>
            </a:r>
            <a:endParaRPr lang="en-US" dirty="0">
              <a:latin typeface="Corbel" panose="020B0503020204020204" pitchFamily="34" charset="0"/>
            </a:endParaRPr>
          </a:p>
        </p:txBody>
      </p:sp>
      <p:sp>
        <p:nvSpPr>
          <p:cNvPr id="23" name="Oval 22">
            <a:extLst>
              <a:ext uri="{FF2B5EF4-FFF2-40B4-BE49-F238E27FC236}">
                <a16:creationId xmlns:a16="http://schemas.microsoft.com/office/drawing/2014/main" id="{89FDB4CA-C40F-464D-AFAC-ABDB2E471CE0}"/>
              </a:ext>
            </a:extLst>
          </p:cNvPr>
          <p:cNvSpPr/>
          <p:nvPr/>
        </p:nvSpPr>
        <p:spPr>
          <a:xfrm>
            <a:off x="3904289" y="1675839"/>
            <a:ext cx="201706" cy="6925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latin typeface="Corbel" panose="020B0503020204020204" pitchFamily="34" charset="0"/>
              </a:rPr>
              <a:t>B</a:t>
            </a:r>
            <a:endParaRPr lang="en-US" dirty="0">
              <a:latin typeface="Corbel" panose="020B0503020204020204" pitchFamily="34" charset="0"/>
            </a:endParaRPr>
          </a:p>
        </p:txBody>
      </p:sp>
      <p:sp>
        <p:nvSpPr>
          <p:cNvPr id="24" name="Oval 23">
            <a:extLst>
              <a:ext uri="{FF2B5EF4-FFF2-40B4-BE49-F238E27FC236}">
                <a16:creationId xmlns:a16="http://schemas.microsoft.com/office/drawing/2014/main" id="{AAA65DE0-26B1-B240-81E1-273A2F924437}"/>
              </a:ext>
            </a:extLst>
          </p:cNvPr>
          <p:cNvSpPr/>
          <p:nvPr/>
        </p:nvSpPr>
        <p:spPr>
          <a:xfrm>
            <a:off x="4258517" y="1329578"/>
            <a:ext cx="201706" cy="6925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latin typeface="Corbel" panose="020B0503020204020204" pitchFamily="34" charset="0"/>
              </a:rPr>
              <a:t>C</a:t>
            </a:r>
            <a:endParaRPr lang="en-US" dirty="0">
              <a:latin typeface="Corbel" panose="020B0503020204020204" pitchFamily="34" charset="0"/>
            </a:endParaRPr>
          </a:p>
        </p:txBody>
      </p:sp>
      <p:sp>
        <p:nvSpPr>
          <p:cNvPr id="25" name="Oval 24">
            <a:extLst>
              <a:ext uri="{FF2B5EF4-FFF2-40B4-BE49-F238E27FC236}">
                <a16:creationId xmlns:a16="http://schemas.microsoft.com/office/drawing/2014/main" id="{BACD7F07-3354-324A-BAFB-4FAB18C9D60D}"/>
              </a:ext>
            </a:extLst>
          </p:cNvPr>
          <p:cNvSpPr/>
          <p:nvPr/>
        </p:nvSpPr>
        <p:spPr>
          <a:xfrm>
            <a:off x="5788192" y="1818715"/>
            <a:ext cx="201706" cy="6925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latin typeface="Corbel" panose="020B0503020204020204" pitchFamily="34" charset="0"/>
              </a:rPr>
              <a:t>c</a:t>
            </a:r>
            <a:endParaRPr lang="en-US" dirty="0">
              <a:latin typeface="Corbel" panose="020B0503020204020204" pitchFamily="34" charset="0"/>
            </a:endParaRPr>
          </a:p>
        </p:txBody>
      </p:sp>
      <p:sp>
        <p:nvSpPr>
          <p:cNvPr id="26" name="Oval 25">
            <a:extLst>
              <a:ext uri="{FF2B5EF4-FFF2-40B4-BE49-F238E27FC236}">
                <a16:creationId xmlns:a16="http://schemas.microsoft.com/office/drawing/2014/main" id="{2700FF11-C37D-3F4C-8300-23A74F209524}"/>
              </a:ext>
            </a:extLst>
          </p:cNvPr>
          <p:cNvSpPr/>
          <p:nvPr/>
        </p:nvSpPr>
        <p:spPr>
          <a:xfrm flipH="1">
            <a:off x="5373079" y="1509434"/>
            <a:ext cx="379231" cy="8001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latin typeface="Corbel" panose="020B0503020204020204" pitchFamily="34" charset="0"/>
              </a:rPr>
              <a:t>D</a:t>
            </a:r>
            <a:endParaRPr lang="en-US" dirty="0">
              <a:latin typeface="Corbel" panose="020B0503020204020204" pitchFamily="34" charset="0"/>
            </a:endParaRPr>
          </a:p>
        </p:txBody>
      </p:sp>
      <p:sp>
        <p:nvSpPr>
          <p:cNvPr id="27" name="Oval 26">
            <a:extLst>
              <a:ext uri="{FF2B5EF4-FFF2-40B4-BE49-F238E27FC236}">
                <a16:creationId xmlns:a16="http://schemas.microsoft.com/office/drawing/2014/main" id="{439136F2-B7FB-2F44-A970-4ECA61463749}"/>
              </a:ext>
            </a:extLst>
          </p:cNvPr>
          <p:cNvSpPr/>
          <p:nvPr/>
        </p:nvSpPr>
        <p:spPr>
          <a:xfrm>
            <a:off x="6334266" y="1578910"/>
            <a:ext cx="201706" cy="6925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latin typeface="Corbel" panose="020B0503020204020204" pitchFamily="34" charset="0"/>
              </a:rPr>
              <a:t>E</a:t>
            </a:r>
            <a:endParaRPr lang="en-US" dirty="0">
              <a:latin typeface="Corbel" panose="020B0503020204020204" pitchFamily="34" charset="0"/>
            </a:endParaRPr>
          </a:p>
        </p:txBody>
      </p:sp>
      <p:sp>
        <p:nvSpPr>
          <p:cNvPr id="28" name="Oval 27">
            <a:extLst>
              <a:ext uri="{FF2B5EF4-FFF2-40B4-BE49-F238E27FC236}">
                <a16:creationId xmlns:a16="http://schemas.microsoft.com/office/drawing/2014/main" id="{9A770056-3D4F-C540-BCF8-55BF31D9773C}"/>
              </a:ext>
            </a:extLst>
          </p:cNvPr>
          <p:cNvSpPr/>
          <p:nvPr/>
        </p:nvSpPr>
        <p:spPr>
          <a:xfrm flipH="1">
            <a:off x="1113234" y="2306170"/>
            <a:ext cx="315026" cy="6925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latin typeface="Corbel" panose="020B0503020204020204" pitchFamily="34" charset="0"/>
              </a:rPr>
              <a:t>F</a:t>
            </a:r>
            <a:endParaRPr lang="en-US" dirty="0">
              <a:latin typeface="Corbel" panose="020B0503020204020204" pitchFamily="34" charset="0"/>
            </a:endParaRPr>
          </a:p>
        </p:txBody>
      </p:sp>
      <p:sp>
        <p:nvSpPr>
          <p:cNvPr id="29" name="Oval 28">
            <a:extLst>
              <a:ext uri="{FF2B5EF4-FFF2-40B4-BE49-F238E27FC236}">
                <a16:creationId xmlns:a16="http://schemas.microsoft.com/office/drawing/2014/main" id="{9E53C5A0-707D-184C-9617-78D3D2581B52}"/>
              </a:ext>
            </a:extLst>
          </p:cNvPr>
          <p:cNvSpPr/>
          <p:nvPr/>
        </p:nvSpPr>
        <p:spPr>
          <a:xfrm>
            <a:off x="9180630" y="1593476"/>
            <a:ext cx="201706" cy="6925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latin typeface="Corbel" panose="020B0503020204020204" pitchFamily="34" charset="0"/>
              </a:rPr>
              <a:t>G</a:t>
            </a:r>
            <a:endParaRPr lang="en-US" dirty="0">
              <a:latin typeface="Corbel" panose="020B0503020204020204" pitchFamily="34" charset="0"/>
            </a:endParaRPr>
          </a:p>
        </p:txBody>
      </p:sp>
      <p:sp>
        <p:nvSpPr>
          <p:cNvPr id="31" name="Oval 30">
            <a:extLst>
              <a:ext uri="{FF2B5EF4-FFF2-40B4-BE49-F238E27FC236}">
                <a16:creationId xmlns:a16="http://schemas.microsoft.com/office/drawing/2014/main" id="{EDD30E2D-8353-554A-88DD-FEB75931664D}"/>
              </a:ext>
            </a:extLst>
          </p:cNvPr>
          <p:cNvSpPr/>
          <p:nvPr/>
        </p:nvSpPr>
        <p:spPr>
          <a:xfrm>
            <a:off x="567859" y="2275915"/>
            <a:ext cx="201706" cy="6925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latin typeface="Corbel" panose="020B0503020204020204" pitchFamily="34" charset="0"/>
              </a:rPr>
              <a:t>G</a:t>
            </a:r>
            <a:endParaRPr lang="en-US" dirty="0">
              <a:latin typeface="Corbel" panose="020B0503020204020204" pitchFamily="34" charset="0"/>
            </a:endParaRPr>
          </a:p>
        </p:txBody>
      </p:sp>
      <p:sp>
        <p:nvSpPr>
          <p:cNvPr id="32" name="Oval 31">
            <a:extLst>
              <a:ext uri="{FF2B5EF4-FFF2-40B4-BE49-F238E27FC236}">
                <a16:creationId xmlns:a16="http://schemas.microsoft.com/office/drawing/2014/main" id="{2CC6A6A2-2BDC-294E-9F28-B7B5779F6486}"/>
              </a:ext>
            </a:extLst>
          </p:cNvPr>
          <p:cNvSpPr/>
          <p:nvPr/>
        </p:nvSpPr>
        <p:spPr>
          <a:xfrm flipH="1">
            <a:off x="8422271" y="1650626"/>
            <a:ext cx="315026" cy="6925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CA" dirty="0">
                <a:latin typeface="Corbel" panose="020B0503020204020204" pitchFamily="34" charset="0"/>
              </a:rPr>
              <a:t>F</a:t>
            </a:r>
            <a:endParaRPr lang="en-US" dirty="0">
              <a:latin typeface="Corbel" panose="020B0503020204020204" pitchFamily="34" charset="0"/>
            </a:endParaRPr>
          </a:p>
        </p:txBody>
      </p:sp>
      <p:cxnSp>
        <p:nvCxnSpPr>
          <p:cNvPr id="34" name="Straight Arrow Connector 33">
            <a:extLst>
              <a:ext uri="{FF2B5EF4-FFF2-40B4-BE49-F238E27FC236}">
                <a16:creationId xmlns:a16="http://schemas.microsoft.com/office/drawing/2014/main" id="{F8D94EDB-2B47-874D-9FB6-F2CD1F7F4273}"/>
              </a:ext>
            </a:extLst>
          </p:cNvPr>
          <p:cNvCxnSpPr>
            <a:cxnSpLocks/>
          </p:cNvCxnSpPr>
          <p:nvPr/>
        </p:nvCxnSpPr>
        <p:spPr>
          <a:xfrm flipH="1">
            <a:off x="10611340" y="1896035"/>
            <a:ext cx="655055" cy="68523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62EFD967-8105-4A48-8148-32B6BA81A9C2}"/>
              </a:ext>
            </a:extLst>
          </p:cNvPr>
          <p:cNvCxnSpPr>
            <a:cxnSpLocks/>
          </p:cNvCxnSpPr>
          <p:nvPr/>
        </p:nvCxnSpPr>
        <p:spPr>
          <a:xfrm flipV="1">
            <a:off x="362229" y="1721224"/>
            <a:ext cx="364051" cy="12774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5" name="Triangle 44">
            <a:extLst>
              <a:ext uri="{FF2B5EF4-FFF2-40B4-BE49-F238E27FC236}">
                <a16:creationId xmlns:a16="http://schemas.microsoft.com/office/drawing/2014/main" id="{9BB9F959-22F1-BE46-9E52-413A204D2A56}"/>
              </a:ext>
            </a:extLst>
          </p:cNvPr>
          <p:cNvSpPr/>
          <p:nvPr/>
        </p:nvSpPr>
        <p:spPr>
          <a:xfrm>
            <a:off x="1328949" y="1294280"/>
            <a:ext cx="1712749" cy="858369"/>
          </a:xfrm>
          <a:prstGeom prst="triangle">
            <a:avLst/>
          </a:prstGeom>
          <a:solidFill>
            <a:schemeClr val="accent2">
              <a:lumMod val="75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fr-CA" dirty="0">
                <a:latin typeface="Corbel" panose="020B0503020204020204" pitchFamily="34" charset="0"/>
              </a:rPr>
              <a:t>Guide</a:t>
            </a:r>
            <a:endParaRPr lang="en-US" dirty="0">
              <a:latin typeface="Corbel" panose="020B0503020204020204" pitchFamily="34" charset="0"/>
            </a:endParaRPr>
          </a:p>
        </p:txBody>
      </p:sp>
      <p:sp>
        <p:nvSpPr>
          <p:cNvPr id="46" name="Triangle 45">
            <a:extLst>
              <a:ext uri="{FF2B5EF4-FFF2-40B4-BE49-F238E27FC236}">
                <a16:creationId xmlns:a16="http://schemas.microsoft.com/office/drawing/2014/main" id="{9CD30912-52CF-3D46-BA37-706D4A477DC1}"/>
              </a:ext>
            </a:extLst>
          </p:cNvPr>
          <p:cNvSpPr/>
          <p:nvPr/>
        </p:nvSpPr>
        <p:spPr>
          <a:xfrm>
            <a:off x="4080273" y="1345824"/>
            <a:ext cx="1519516" cy="953623"/>
          </a:xfrm>
          <a:prstGeom prst="triangle">
            <a:avLst/>
          </a:prstGeom>
          <a:solidFill>
            <a:schemeClr val="accent3">
              <a:lumMod val="75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fr-CA" dirty="0">
                <a:latin typeface="Corbel" panose="020B0503020204020204" pitchFamily="34" charset="0"/>
              </a:rPr>
              <a:t>Portal</a:t>
            </a:r>
            <a:endParaRPr lang="en-US" dirty="0">
              <a:latin typeface="Corbel" panose="020B0503020204020204" pitchFamily="34" charset="0"/>
            </a:endParaRPr>
          </a:p>
        </p:txBody>
      </p:sp>
      <p:sp>
        <p:nvSpPr>
          <p:cNvPr id="47" name="Triangle 46">
            <a:extLst>
              <a:ext uri="{FF2B5EF4-FFF2-40B4-BE49-F238E27FC236}">
                <a16:creationId xmlns:a16="http://schemas.microsoft.com/office/drawing/2014/main" id="{40146DB1-16FE-084F-AD49-074E24752C33}"/>
              </a:ext>
            </a:extLst>
          </p:cNvPr>
          <p:cNvSpPr/>
          <p:nvPr/>
        </p:nvSpPr>
        <p:spPr>
          <a:xfrm>
            <a:off x="6892596" y="1660712"/>
            <a:ext cx="1597877" cy="682438"/>
          </a:xfrm>
          <a:prstGeom prst="triangle">
            <a:avLst/>
          </a:prstGeom>
          <a:solidFill>
            <a:schemeClr val="accent4">
              <a:lumMod val="75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fr-CA" dirty="0">
                <a:latin typeface="Corbel" panose="020B0503020204020204" pitchFamily="34" charset="0"/>
              </a:rPr>
              <a:t>Data</a:t>
            </a:r>
            <a:endParaRPr lang="en-US" dirty="0">
              <a:latin typeface="Corbel" panose="020B0503020204020204" pitchFamily="34" charset="0"/>
            </a:endParaRPr>
          </a:p>
        </p:txBody>
      </p:sp>
      <p:sp>
        <p:nvSpPr>
          <p:cNvPr id="48" name="Triangle 47">
            <a:extLst>
              <a:ext uri="{FF2B5EF4-FFF2-40B4-BE49-F238E27FC236}">
                <a16:creationId xmlns:a16="http://schemas.microsoft.com/office/drawing/2014/main" id="{1C724C1A-7E07-1549-AEC4-502468E48A96}"/>
              </a:ext>
            </a:extLst>
          </p:cNvPr>
          <p:cNvSpPr/>
          <p:nvPr/>
        </p:nvSpPr>
        <p:spPr>
          <a:xfrm>
            <a:off x="9464069" y="1021976"/>
            <a:ext cx="2058449" cy="1035424"/>
          </a:xfrm>
          <a:prstGeom prst="triangle">
            <a:avLst>
              <a:gd name="adj" fmla="val 48993"/>
            </a:avLst>
          </a:prstGeom>
          <a:solidFill>
            <a:schemeClr val="accent5">
              <a:lumMod val="75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fr-CA" dirty="0" err="1">
                <a:latin typeface="Corbel" panose="020B0503020204020204" pitchFamily="34" charset="0"/>
              </a:rPr>
              <a:t>Collabor-ation</a:t>
            </a:r>
            <a:endParaRPr lang="en-US" dirty="0">
              <a:latin typeface="Corbel" panose="020B0503020204020204" pitchFamily="34" charset="0"/>
            </a:endParaRPr>
          </a:p>
        </p:txBody>
      </p:sp>
      <p:cxnSp>
        <p:nvCxnSpPr>
          <p:cNvPr id="50" name="Straight Connector 49">
            <a:extLst>
              <a:ext uri="{FF2B5EF4-FFF2-40B4-BE49-F238E27FC236}">
                <a16:creationId xmlns:a16="http://schemas.microsoft.com/office/drawing/2014/main" id="{B8A40B1C-B184-1E4C-854B-4BB6EFA06BA4}"/>
              </a:ext>
            </a:extLst>
          </p:cNvPr>
          <p:cNvCxnSpPr/>
          <p:nvPr/>
        </p:nvCxnSpPr>
        <p:spPr>
          <a:xfrm>
            <a:off x="6892596" y="1345824"/>
            <a:ext cx="0" cy="1165415"/>
          </a:xfrm>
          <a:prstGeom prst="line">
            <a:avLst/>
          </a:prstGeom>
        </p:spPr>
        <p:style>
          <a:lnRef idx="1">
            <a:schemeClr val="accent2"/>
          </a:lnRef>
          <a:fillRef idx="0">
            <a:schemeClr val="accent2"/>
          </a:fillRef>
          <a:effectRef idx="0">
            <a:schemeClr val="accent2"/>
          </a:effectRef>
          <a:fontRef idx="minor">
            <a:schemeClr val="tx1"/>
          </a:fontRef>
        </p:style>
      </p:cxnSp>
      <p:sp>
        <p:nvSpPr>
          <p:cNvPr id="51" name="TextBox 50">
            <a:extLst>
              <a:ext uri="{FF2B5EF4-FFF2-40B4-BE49-F238E27FC236}">
                <a16:creationId xmlns:a16="http://schemas.microsoft.com/office/drawing/2014/main" id="{3648810F-CB04-6B4B-AE36-067B081A2380}"/>
              </a:ext>
            </a:extLst>
          </p:cNvPr>
          <p:cNvSpPr txBox="1"/>
          <p:nvPr/>
        </p:nvSpPr>
        <p:spPr>
          <a:xfrm>
            <a:off x="6689472" y="2343150"/>
            <a:ext cx="4963875" cy="369332"/>
          </a:xfrm>
          <a:prstGeom prst="rect">
            <a:avLst/>
          </a:prstGeom>
          <a:noFill/>
        </p:spPr>
        <p:txBody>
          <a:bodyPr wrap="square" rtlCol="0">
            <a:spAutoFit/>
          </a:bodyPr>
          <a:lstStyle/>
          <a:p>
            <a:r>
              <a:rPr lang="en-CA" dirty="0">
                <a:solidFill>
                  <a:srgbClr val="FF0000"/>
                </a:solidFill>
              </a:rPr>
              <a:t>Possible Organizational Interventions to go further</a:t>
            </a:r>
          </a:p>
        </p:txBody>
      </p:sp>
    </p:spTree>
    <p:extLst>
      <p:ext uri="{BB962C8B-B14F-4D97-AF65-F5344CB8AC3E}">
        <p14:creationId xmlns:p14="http://schemas.microsoft.com/office/powerpoint/2010/main" val="2955065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55475-C464-6B45-8204-DA864D831923}"/>
              </a:ext>
            </a:extLst>
          </p:cNvPr>
          <p:cNvSpPr>
            <a:spLocks noGrp="1"/>
          </p:cNvSpPr>
          <p:nvPr>
            <p:ph type="title"/>
          </p:nvPr>
        </p:nvSpPr>
        <p:spPr>
          <a:xfrm>
            <a:off x="838200" y="365126"/>
            <a:ext cx="10202333" cy="769408"/>
          </a:xfrm>
        </p:spPr>
        <p:txBody>
          <a:bodyPr>
            <a:normAutofit fontScale="90000"/>
          </a:bodyPr>
          <a:lstStyle/>
          <a:p>
            <a:pPr algn="ctr"/>
            <a:r>
              <a:rPr lang="en-CA" dirty="0">
                <a:latin typeface="Corbel" panose="020B0503020204020204" pitchFamily="34" charset="0"/>
              </a:rPr>
              <a:t>Intervention A: Guide to Education in Montreal</a:t>
            </a:r>
          </a:p>
        </p:txBody>
      </p:sp>
      <p:graphicFrame>
        <p:nvGraphicFramePr>
          <p:cNvPr id="4" name="Content Placeholder 3">
            <a:extLst>
              <a:ext uri="{FF2B5EF4-FFF2-40B4-BE49-F238E27FC236}">
                <a16:creationId xmlns:a16="http://schemas.microsoft.com/office/drawing/2014/main" id="{59E82AC0-F251-EC41-8964-4102E514F366}"/>
              </a:ext>
            </a:extLst>
          </p:cNvPr>
          <p:cNvGraphicFramePr>
            <a:graphicFrameLocks noGrp="1"/>
          </p:cNvGraphicFramePr>
          <p:nvPr>
            <p:ph idx="1"/>
            <p:extLst>
              <p:ext uri="{D42A27DB-BD31-4B8C-83A1-F6EECF244321}">
                <p14:modId xmlns:p14="http://schemas.microsoft.com/office/powerpoint/2010/main" val="3504281628"/>
              </p:ext>
            </p:extLst>
          </p:nvPr>
        </p:nvGraphicFramePr>
        <p:xfrm>
          <a:off x="-313268" y="1540934"/>
          <a:ext cx="12251267" cy="45852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Table 4">
            <a:extLst>
              <a:ext uri="{FF2B5EF4-FFF2-40B4-BE49-F238E27FC236}">
                <a16:creationId xmlns:a16="http://schemas.microsoft.com/office/drawing/2014/main" id="{70C06C5F-985C-C949-A446-B1401586DF78}"/>
              </a:ext>
            </a:extLst>
          </p:cNvPr>
          <p:cNvGraphicFramePr>
            <a:graphicFrameLocks noGrp="1"/>
          </p:cNvGraphicFramePr>
          <p:nvPr>
            <p:extLst>
              <p:ext uri="{D42A27DB-BD31-4B8C-83A1-F6EECF244321}">
                <p14:modId xmlns:p14="http://schemas.microsoft.com/office/powerpoint/2010/main" val="773238286"/>
              </p:ext>
            </p:extLst>
          </p:nvPr>
        </p:nvGraphicFramePr>
        <p:xfrm>
          <a:off x="0" y="3048001"/>
          <a:ext cx="3386665" cy="4297680"/>
        </p:xfrm>
        <a:graphic>
          <a:graphicData uri="http://schemas.openxmlformats.org/drawingml/2006/table">
            <a:tbl>
              <a:tblPr firstRow="1" bandRow="1">
                <a:tableStyleId>{8A107856-5554-42FB-B03E-39F5DBC370BA}</a:tableStyleId>
              </a:tblPr>
              <a:tblGrid>
                <a:gridCol w="1653953">
                  <a:extLst>
                    <a:ext uri="{9D8B030D-6E8A-4147-A177-3AD203B41FA5}">
                      <a16:colId xmlns:a16="http://schemas.microsoft.com/office/drawing/2014/main" val="3443210514"/>
                    </a:ext>
                  </a:extLst>
                </a:gridCol>
                <a:gridCol w="1732712">
                  <a:extLst>
                    <a:ext uri="{9D8B030D-6E8A-4147-A177-3AD203B41FA5}">
                      <a16:colId xmlns:a16="http://schemas.microsoft.com/office/drawing/2014/main" val="774927845"/>
                    </a:ext>
                  </a:extLst>
                </a:gridCol>
              </a:tblGrid>
              <a:tr h="1374991">
                <a:tc>
                  <a:txBody>
                    <a:bodyPr/>
                    <a:lstStyle/>
                    <a:p>
                      <a:r>
                        <a:rPr lang="en-CA" b="1" dirty="0"/>
                        <a:t>Genre</a:t>
                      </a:r>
                    </a:p>
                  </a:txBody>
                  <a:tcPr/>
                </a:tc>
                <a:tc>
                  <a:txBody>
                    <a:bodyPr/>
                    <a:lstStyle/>
                    <a:p>
                      <a:r>
                        <a:rPr lang="en-CA" b="1" dirty="0"/>
                        <a:t>Writing Style</a:t>
                      </a:r>
                      <a:r>
                        <a:rPr lang="en-CA" dirty="0"/>
                        <a:t>:</a:t>
                      </a:r>
                    </a:p>
                    <a:p>
                      <a:r>
                        <a:rPr lang="en-CA" b="0" dirty="0"/>
                        <a:t>Clear, direct, as neutral as possible</a:t>
                      </a:r>
                    </a:p>
                    <a:p>
                      <a:endParaRPr lang="en-CA" b="0" dirty="0"/>
                    </a:p>
                  </a:txBody>
                  <a:tcPr/>
                </a:tc>
                <a:extLst>
                  <a:ext uri="{0D108BD9-81ED-4DB2-BD59-A6C34878D82A}">
                    <a16:rowId xmlns:a16="http://schemas.microsoft.com/office/drawing/2014/main" val="2972734479"/>
                  </a:ext>
                </a:extLst>
              </a:tr>
              <a:tr h="2689009">
                <a:tc>
                  <a:txBody>
                    <a:bodyPr/>
                    <a:lstStyle/>
                    <a:p>
                      <a:r>
                        <a:rPr lang="en-CA" b="1" dirty="0"/>
                        <a:t>Expectations</a:t>
                      </a:r>
                      <a:r>
                        <a:rPr lang="en-CA" dirty="0"/>
                        <a:t>:</a:t>
                      </a:r>
                    </a:p>
                    <a:p>
                      <a:r>
                        <a:rPr lang="en-CA" b="0" dirty="0"/>
                        <a:t>-Informational</a:t>
                      </a:r>
                    </a:p>
                    <a:p>
                      <a:r>
                        <a:rPr lang="en-CA" b="0" dirty="0"/>
                        <a:t>-No exam </a:t>
                      </a:r>
                    </a:p>
                    <a:p>
                      <a:r>
                        <a:rPr lang="en-CA" b="0" dirty="0"/>
                        <a:t>-Where to start</a:t>
                      </a:r>
                    </a:p>
                    <a:p>
                      <a:endParaRPr lang="en-CA" b="0" dirty="0"/>
                    </a:p>
                    <a:p>
                      <a:r>
                        <a:rPr lang="en-CA" b="1" dirty="0"/>
                        <a:t>Type:</a:t>
                      </a:r>
                    </a:p>
                    <a:p>
                      <a:r>
                        <a:rPr lang="en-CA" b="0" dirty="0"/>
                        <a:t>Instructional</a:t>
                      </a:r>
                    </a:p>
                    <a:p>
                      <a:endParaRPr lang="en-CA" dirty="0"/>
                    </a:p>
                  </a:txBody>
                  <a:tcPr/>
                </a:tc>
                <a:tc>
                  <a:txBody>
                    <a:bodyPr/>
                    <a:lstStyle/>
                    <a:p>
                      <a:r>
                        <a:rPr lang="en-CA" dirty="0"/>
                        <a:t>Structure:</a:t>
                      </a:r>
                    </a:p>
                    <a:p>
                      <a:r>
                        <a:rPr lang="en-CA" b="0" dirty="0"/>
                        <a:t>-Boards</a:t>
                      </a:r>
                    </a:p>
                    <a:p>
                      <a:r>
                        <a:rPr lang="en-CA" b="0" dirty="0"/>
                        <a:t>-History</a:t>
                      </a:r>
                    </a:p>
                    <a:p>
                      <a:r>
                        <a:rPr lang="en-CA" b="0" dirty="0"/>
                        <a:t>-Types of Schools</a:t>
                      </a:r>
                    </a:p>
                    <a:p>
                      <a:r>
                        <a:rPr lang="en-CA" b="0" dirty="0"/>
                        <a:t>-Homeschooling</a:t>
                      </a:r>
                    </a:p>
                    <a:p>
                      <a:r>
                        <a:rPr lang="en-CA" b="0" dirty="0"/>
                        <a:t>-Language and eligibility</a:t>
                      </a:r>
                    </a:p>
                    <a:p>
                      <a:r>
                        <a:rPr lang="en-CA" b="0" dirty="0"/>
                        <a:t>History</a:t>
                      </a:r>
                    </a:p>
                    <a:p>
                      <a:endParaRPr lang="en-CA" b="0" dirty="0"/>
                    </a:p>
                  </a:txBody>
                  <a:tcPr/>
                </a:tc>
                <a:extLst>
                  <a:ext uri="{0D108BD9-81ED-4DB2-BD59-A6C34878D82A}">
                    <a16:rowId xmlns:a16="http://schemas.microsoft.com/office/drawing/2014/main" val="3685036298"/>
                  </a:ext>
                </a:extLst>
              </a:tr>
            </a:tbl>
          </a:graphicData>
        </a:graphic>
      </p:graphicFrame>
    </p:spTree>
    <p:extLst>
      <p:ext uri="{BB962C8B-B14F-4D97-AF65-F5344CB8AC3E}">
        <p14:creationId xmlns:p14="http://schemas.microsoft.com/office/powerpoint/2010/main" val="7043820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55475-C464-6B45-8204-DA864D831923}"/>
              </a:ext>
            </a:extLst>
          </p:cNvPr>
          <p:cNvSpPr>
            <a:spLocks noGrp="1"/>
          </p:cNvSpPr>
          <p:nvPr>
            <p:ph type="title"/>
          </p:nvPr>
        </p:nvSpPr>
        <p:spPr>
          <a:xfrm>
            <a:off x="838200" y="365126"/>
            <a:ext cx="10202333" cy="769408"/>
          </a:xfrm>
        </p:spPr>
        <p:txBody>
          <a:bodyPr>
            <a:normAutofit fontScale="90000"/>
          </a:bodyPr>
          <a:lstStyle/>
          <a:p>
            <a:pPr algn="ctr"/>
            <a:r>
              <a:rPr lang="en-CA" dirty="0">
                <a:latin typeface="Corbel" panose="020B0503020204020204" pitchFamily="34" charset="0"/>
              </a:rPr>
              <a:t>Intervention B: Worksheet about family’s values, needs and priorities</a:t>
            </a:r>
          </a:p>
        </p:txBody>
      </p:sp>
      <p:graphicFrame>
        <p:nvGraphicFramePr>
          <p:cNvPr id="4" name="Content Placeholder 3">
            <a:extLst>
              <a:ext uri="{FF2B5EF4-FFF2-40B4-BE49-F238E27FC236}">
                <a16:creationId xmlns:a16="http://schemas.microsoft.com/office/drawing/2014/main" id="{59E82AC0-F251-EC41-8964-4102E514F366}"/>
              </a:ext>
            </a:extLst>
          </p:cNvPr>
          <p:cNvGraphicFramePr>
            <a:graphicFrameLocks noGrp="1"/>
          </p:cNvGraphicFramePr>
          <p:nvPr>
            <p:ph idx="1"/>
            <p:extLst>
              <p:ext uri="{D42A27DB-BD31-4B8C-83A1-F6EECF244321}">
                <p14:modId xmlns:p14="http://schemas.microsoft.com/office/powerpoint/2010/main" val="4082918210"/>
              </p:ext>
            </p:extLst>
          </p:nvPr>
        </p:nvGraphicFramePr>
        <p:xfrm>
          <a:off x="-313268" y="1540934"/>
          <a:ext cx="12251267" cy="45852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Table 4">
            <a:extLst>
              <a:ext uri="{FF2B5EF4-FFF2-40B4-BE49-F238E27FC236}">
                <a16:creationId xmlns:a16="http://schemas.microsoft.com/office/drawing/2014/main" id="{70C06C5F-985C-C949-A446-B1401586DF78}"/>
              </a:ext>
            </a:extLst>
          </p:cNvPr>
          <p:cNvGraphicFramePr>
            <a:graphicFrameLocks noGrp="1"/>
          </p:cNvGraphicFramePr>
          <p:nvPr>
            <p:extLst>
              <p:ext uri="{D42A27DB-BD31-4B8C-83A1-F6EECF244321}">
                <p14:modId xmlns:p14="http://schemas.microsoft.com/office/powerpoint/2010/main" val="3301497187"/>
              </p:ext>
            </p:extLst>
          </p:nvPr>
        </p:nvGraphicFramePr>
        <p:xfrm>
          <a:off x="0" y="3048002"/>
          <a:ext cx="3860800" cy="4754880"/>
        </p:xfrm>
        <a:graphic>
          <a:graphicData uri="http://schemas.openxmlformats.org/drawingml/2006/table">
            <a:tbl>
              <a:tblPr firstRow="1" bandRow="1">
                <a:tableStyleId>{0505E3EF-67EA-436B-97B2-0124C06EBD24}</a:tableStyleId>
              </a:tblPr>
              <a:tblGrid>
                <a:gridCol w="2104137">
                  <a:extLst>
                    <a:ext uri="{9D8B030D-6E8A-4147-A177-3AD203B41FA5}">
                      <a16:colId xmlns:a16="http://schemas.microsoft.com/office/drawing/2014/main" val="3443210514"/>
                    </a:ext>
                  </a:extLst>
                </a:gridCol>
                <a:gridCol w="1756663">
                  <a:extLst>
                    <a:ext uri="{9D8B030D-6E8A-4147-A177-3AD203B41FA5}">
                      <a16:colId xmlns:a16="http://schemas.microsoft.com/office/drawing/2014/main" val="774927845"/>
                    </a:ext>
                  </a:extLst>
                </a:gridCol>
              </a:tblGrid>
              <a:tr h="4351865">
                <a:tc>
                  <a:txBody>
                    <a:bodyPr/>
                    <a:lstStyle/>
                    <a:p>
                      <a:r>
                        <a:rPr lang="en-CA" dirty="0"/>
                        <a:t>Genre</a:t>
                      </a:r>
                    </a:p>
                    <a:p>
                      <a:endParaRPr lang="en-CA" dirty="0"/>
                    </a:p>
                    <a:p>
                      <a:r>
                        <a:rPr lang="en-CA" b="1" dirty="0"/>
                        <a:t>Structure</a:t>
                      </a:r>
                      <a:r>
                        <a:rPr lang="en-CA" dirty="0"/>
                        <a:t>:</a:t>
                      </a:r>
                      <a:endParaRPr lang="en-CA" b="0" dirty="0"/>
                    </a:p>
                    <a:p>
                      <a:r>
                        <a:rPr lang="en-CA" b="0" dirty="0"/>
                        <a:t>-Disclaimer</a:t>
                      </a:r>
                    </a:p>
                    <a:p>
                      <a:r>
                        <a:rPr lang="en-CA" b="0" dirty="0"/>
                        <a:t>-The child’s needs, priorities and values</a:t>
                      </a:r>
                    </a:p>
                    <a:p>
                      <a:r>
                        <a:rPr lang="en-CA" b="0" dirty="0"/>
                        <a:t>-Parents’ needs, priorities  and values</a:t>
                      </a:r>
                    </a:p>
                    <a:p>
                      <a:r>
                        <a:rPr lang="en-CA" b="0" dirty="0"/>
                        <a:t>-Practical, Philosophical, autonomy, belonging and self-esteem</a:t>
                      </a:r>
                      <a:endParaRPr lang="en-CA" dirty="0"/>
                    </a:p>
                  </a:txBody>
                  <a:tcPr/>
                </a:tc>
                <a:tc>
                  <a:txBody>
                    <a:bodyPr/>
                    <a:lstStyle/>
                    <a:p>
                      <a:r>
                        <a:rPr lang="en-CA" dirty="0"/>
                        <a:t>Writing Style:</a:t>
                      </a:r>
                    </a:p>
                    <a:p>
                      <a:r>
                        <a:rPr lang="en-CA" b="0" dirty="0"/>
                        <a:t>Questions that spark reflection, discussion and help to identify priorities </a:t>
                      </a:r>
                    </a:p>
                    <a:p>
                      <a:endParaRPr lang="en-CA" b="0" dirty="0"/>
                    </a:p>
                    <a:p>
                      <a:r>
                        <a:rPr lang="en-CA" b="1" dirty="0"/>
                        <a:t>Expectation:</a:t>
                      </a:r>
                    </a:p>
                    <a:p>
                      <a:r>
                        <a:rPr lang="en-CA" b="1" dirty="0"/>
                        <a:t>Guidance</a:t>
                      </a:r>
                    </a:p>
                    <a:p>
                      <a:r>
                        <a:rPr lang="en-CA" b="0" dirty="0"/>
                        <a:t>Taking time to reflect individually or as a family</a:t>
                      </a:r>
                    </a:p>
                    <a:p>
                      <a:endParaRPr lang="en-CA" b="0" dirty="0"/>
                    </a:p>
                    <a:p>
                      <a:r>
                        <a:rPr lang="en-CA" b="1" dirty="0"/>
                        <a:t>Type</a:t>
                      </a:r>
                      <a:r>
                        <a:rPr lang="en-CA" dirty="0"/>
                        <a:t>:</a:t>
                      </a:r>
                    </a:p>
                    <a:p>
                      <a:r>
                        <a:rPr lang="en-CA" dirty="0"/>
                        <a:t>Non-Instructional</a:t>
                      </a:r>
                    </a:p>
                  </a:txBody>
                  <a:tcPr/>
                </a:tc>
                <a:extLst>
                  <a:ext uri="{0D108BD9-81ED-4DB2-BD59-A6C34878D82A}">
                    <a16:rowId xmlns:a16="http://schemas.microsoft.com/office/drawing/2014/main" val="2972734479"/>
                  </a:ext>
                </a:extLst>
              </a:tr>
            </a:tbl>
          </a:graphicData>
        </a:graphic>
      </p:graphicFrame>
    </p:spTree>
    <p:extLst>
      <p:ext uri="{BB962C8B-B14F-4D97-AF65-F5344CB8AC3E}">
        <p14:creationId xmlns:p14="http://schemas.microsoft.com/office/powerpoint/2010/main" val="2993253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55475-C464-6B45-8204-DA864D831923}"/>
              </a:ext>
            </a:extLst>
          </p:cNvPr>
          <p:cNvSpPr>
            <a:spLocks noGrp="1"/>
          </p:cNvSpPr>
          <p:nvPr>
            <p:ph type="title"/>
          </p:nvPr>
        </p:nvSpPr>
        <p:spPr>
          <a:xfrm>
            <a:off x="838200" y="365126"/>
            <a:ext cx="10202333" cy="769408"/>
          </a:xfrm>
        </p:spPr>
        <p:txBody>
          <a:bodyPr>
            <a:normAutofit fontScale="90000"/>
          </a:bodyPr>
          <a:lstStyle/>
          <a:p>
            <a:pPr algn="ctr"/>
            <a:r>
              <a:rPr lang="en-CA" dirty="0">
                <a:latin typeface="Corbel" panose="020B0503020204020204" pitchFamily="34" charset="0"/>
              </a:rPr>
              <a:t>Intervention C: Central Portal and creation of an Educational Support Office </a:t>
            </a:r>
          </a:p>
        </p:txBody>
      </p:sp>
      <p:graphicFrame>
        <p:nvGraphicFramePr>
          <p:cNvPr id="4" name="Content Placeholder 3">
            <a:extLst>
              <a:ext uri="{FF2B5EF4-FFF2-40B4-BE49-F238E27FC236}">
                <a16:creationId xmlns:a16="http://schemas.microsoft.com/office/drawing/2014/main" id="{59E82AC0-F251-EC41-8964-4102E514F366}"/>
              </a:ext>
            </a:extLst>
          </p:cNvPr>
          <p:cNvGraphicFramePr>
            <a:graphicFrameLocks noGrp="1"/>
          </p:cNvGraphicFramePr>
          <p:nvPr>
            <p:ph idx="1"/>
            <p:extLst>
              <p:ext uri="{D42A27DB-BD31-4B8C-83A1-F6EECF244321}">
                <p14:modId xmlns:p14="http://schemas.microsoft.com/office/powerpoint/2010/main" val="504643969"/>
              </p:ext>
            </p:extLst>
          </p:nvPr>
        </p:nvGraphicFramePr>
        <p:xfrm>
          <a:off x="-313268" y="1540934"/>
          <a:ext cx="12251267" cy="45852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Table 4">
            <a:extLst>
              <a:ext uri="{FF2B5EF4-FFF2-40B4-BE49-F238E27FC236}">
                <a16:creationId xmlns:a16="http://schemas.microsoft.com/office/drawing/2014/main" id="{70C06C5F-985C-C949-A446-B1401586DF78}"/>
              </a:ext>
            </a:extLst>
          </p:cNvPr>
          <p:cNvGraphicFramePr>
            <a:graphicFrameLocks noGrp="1"/>
          </p:cNvGraphicFramePr>
          <p:nvPr>
            <p:extLst>
              <p:ext uri="{D42A27DB-BD31-4B8C-83A1-F6EECF244321}">
                <p14:modId xmlns:p14="http://schemas.microsoft.com/office/powerpoint/2010/main" val="4258062023"/>
              </p:ext>
            </p:extLst>
          </p:nvPr>
        </p:nvGraphicFramePr>
        <p:xfrm>
          <a:off x="0" y="3048002"/>
          <a:ext cx="3860800" cy="5669280"/>
        </p:xfrm>
        <a:graphic>
          <a:graphicData uri="http://schemas.openxmlformats.org/drawingml/2006/table">
            <a:tbl>
              <a:tblPr firstRow="1" bandRow="1">
                <a:tableStyleId>{0505E3EF-67EA-436B-97B2-0124C06EBD24}</a:tableStyleId>
              </a:tblPr>
              <a:tblGrid>
                <a:gridCol w="1896533">
                  <a:extLst>
                    <a:ext uri="{9D8B030D-6E8A-4147-A177-3AD203B41FA5}">
                      <a16:colId xmlns:a16="http://schemas.microsoft.com/office/drawing/2014/main" val="3443210514"/>
                    </a:ext>
                  </a:extLst>
                </a:gridCol>
                <a:gridCol w="1964267">
                  <a:extLst>
                    <a:ext uri="{9D8B030D-6E8A-4147-A177-3AD203B41FA5}">
                      <a16:colId xmlns:a16="http://schemas.microsoft.com/office/drawing/2014/main" val="774927845"/>
                    </a:ext>
                  </a:extLst>
                </a:gridCol>
              </a:tblGrid>
              <a:tr h="1557865">
                <a:tc>
                  <a:txBody>
                    <a:bodyPr/>
                    <a:lstStyle/>
                    <a:p>
                      <a:r>
                        <a:rPr lang="en-CA" dirty="0"/>
                        <a:t>Genre:</a:t>
                      </a:r>
                    </a:p>
                    <a:p>
                      <a:endParaRPr lang="en-CA" dirty="0"/>
                    </a:p>
                    <a:p>
                      <a:r>
                        <a:rPr lang="en-CA" dirty="0"/>
                        <a:t>Writing Style:</a:t>
                      </a:r>
                    </a:p>
                    <a:p>
                      <a:r>
                        <a:rPr lang="en-CA" b="0" dirty="0"/>
                        <a:t>Practical, functional, clear</a:t>
                      </a:r>
                    </a:p>
                  </a:txBody>
                  <a:tcPr/>
                </a:tc>
                <a:tc>
                  <a:txBody>
                    <a:bodyPr/>
                    <a:lstStyle/>
                    <a:p>
                      <a:r>
                        <a:rPr lang="en-CA" b="1" dirty="0"/>
                        <a:t>Type</a:t>
                      </a:r>
                      <a:r>
                        <a:rPr lang="en-CA" dirty="0"/>
                        <a:t>:</a:t>
                      </a:r>
                    </a:p>
                    <a:p>
                      <a:r>
                        <a:rPr lang="en-CA" b="0" dirty="0"/>
                        <a:t>Non-instructional</a:t>
                      </a:r>
                    </a:p>
                    <a:p>
                      <a:r>
                        <a:rPr lang="en-CA" dirty="0"/>
                        <a:t>Expectations: </a:t>
                      </a:r>
                    </a:p>
                    <a:p>
                      <a:r>
                        <a:rPr lang="en-CA" b="0" dirty="0"/>
                        <a:t>Input information and get full available results</a:t>
                      </a:r>
                    </a:p>
                  </a:txBody>
                  <a:tcPr/>
                </a:tc>
                <a:extLst>
                  <a:ext uri="{0D108BD9-81ED-4DB2-BD59-A6C34878D82A}">
                    <a16:rowId xmlns:a16="http://schemas.microsoft.com/office/drawing/2014/main" val="2972734479"/>
                  </a:ext>
                </a:extLst>
              </a:tr>
              <a:tr h="36203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b="1" dirty="0"/>
                        <a:t>Structure</a:t>
                      </a:r>
                      <a:r>
                        <a:rPr lang="en-CA" dirty="0"/>
                        <a:t>:</a:t>
                      </a:r>
                      <a:endParaRPr lang="en-CA" b="1" dirty="0"/>
                    </a:p>
                    <a:p>
                      <a:r>
                        <a:rPr lang="en-CA" b="1" dirty="0"/>
                        <a:t>Portal: </a:t>
                      </a:r>
                    </a:p>
                    <a:p>
                      <a:pPr marL="0" indent="0">
                        <a:buFontTx/>
                        <a:buNone/>
                      </a:pPr>
                      <a:r>
                        <a:rPr lang="en-CA" b="0" dirty="0"/>
                        <a:t>- Login</a:t>
                      </a:r>
                    </a:p>
                    <a:p>
                      <a:pPr marL="0" indent="0">
                        <a:buFontTx/>
                        <a:buNone/>
                      </a:pPr>
                      <a:r>
                        <a:rPr lang="en-CA" b="0" dirty="0"/>
                        <a:t>- Search criteria</a:t>
                      </a:r>
                    </a:p>
                    <a:p>
                      <a:pPr marL="0" indent="0">
                        <a:buFontTx/>
                        <a:buNone/>
                      </a:pPr>
                      <a:r>
                        <a:rPr lang="en-CA" b="0" dirty="0"/>
                        <a:t>- Results in a table of characteristics</a:t>
                      </a:r>
                    </a:p>
                    <a:p>
                      <a:pPr marL="0" indent="0">
                        <a:buFontTx/>
                        <a:buNone/>
                      </a:pPr>
                      <a:r>
                        <a:rPr lang="en-CA" b="0" dirty="0"/>
                        <a:t>- Possible to rank and order the results</a:t>
                      </a:r>
                    </a:p>
                    <a:p>
                      <a:pPr marL="0" indent="0">
                        <a:buFontTx/>
                        <a:buNone/>
                      </a:pPr>
                      <a:r>
                        <a:rPr lang="en-CA" b="0" dirty="0"/>
                        <a:t>- Help chat </a:t>
                      </a:r>
                    </a:p>
                    <a:p>
                      <a:pPr marL="0" indent="0">
                        <a:buFontTx/>
                        <a:buNone/>
                      </a:pPr>
                      <a:r>
                        <a:rPr lang="en-CA" b="0" dirty="0"/>
                        <a:t>- Can make an appointment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b="1" dirty="0"/>
                        <a:t>Structure</a:t>
                      </a:r>
                      <a:r>
                        <a:rPr lang="en-CA" dirty="0"/>
                        <a:t>:</a:t>
                      </a:r>
                      <a:endParaRPr lang="en-CA" b="1" dirty="0"/>
                    </a:p>
                    <a:p>
                      <a:r>
                        <a:rPr lang="en-CA" b="1" dirty="0"/>
                        <a:t>Office:</a:t>
                      </a:r>
                    </a:p>
                    <a:p>
                      <a:pPr marL="0" indent="0">
                        <a:buFontTx/>
                        <a:buNone/>
                      </a:pPr>
                      <a:r>
                        <a:rPr lang="en-CA" b="0" dirty="0"/>
                        <a:t>Meet with an “Educational Support” person who can:</a:t>
                      </a:r>
                    </a:p>
                    <a:p>
                      <a:pPr marL="0" indent="0">
                        <a:buFontTx/>
                        <a:buNone/>
                      </a:pPr>
                      <a:r>
                        <a:rPr lang="en-CA" b="0" dirty="0"/>
                        <a:t> - inform </a:t>
                      </a:r>
                    </a:p>
                    <a:p>
                      <a:pPr marL="0" indent="0">
                        <a:buFontTx/>
                        <a:buNone/>
                      </a:pPr>
                      <a:r>
                        <a:rPr lang="en-CA" b="0" dirty="0"/>
                        <a:t>- analyze needs and priorities with the family </a:t>
                      </a:r>
                    </a:p>
                    <a:p>
                      <a:pPr marL="0" indent="0">
                        <a:buFontTx/>
                        <a:buNone/>
                      </a:pPr>
                      <a:r>
                        <a:rPr lang="en-CA" b="0" dirty="0"/>
                        <a:t>- make recommendations help with the portal</a:t>
                      </a:r>
                    </a:p>
                  </a:txBody>
                  <a:tcPr/>
                </a:tc>
                <a:extLst>
                  <a:ext uri="{0D108BD9-81ED-4DB2-BD59-A6C34878D82A}">
                    <a16:rowId xmlns:a16="http://schemas.microsoft.com/office/drawing/2014/main" val="362117930"/>
                  </a:ext>
                </a:extLst>
              </a:tr>
            </a:tbl>
          </a:graphicData>
        </a:graphic>
      </p:graphicFrame>
    </p:spTree>
    <p:extLst>
      <p:ext uri="{BB962C8B-B14F-4D97-AF65-F5344CB8AC3E}">
        <p14:creationId xmlns:p14="http://schemas.microsoft.com/office/powerpoint/2010/main" val="18240993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55475-C464-6B45-8204-DA864D831923}"/>
              </a:ext>
            </a:extLst>
          </p:cNvPr>
          <p:cNvSpPr>
            <a:spLocks noGrp="1"/>
          </p:cNvSpPr>
          <p:nvPr>
            <p:ph type="title"/>
          </p:nvPr>
        </p:nvSpPr>
        <p:spPr>
          <a:xfrm>
            <a:off x="838200" y="365126"/>
            <a:ext cx="10202333" cy="769408"/>
          </a:xfrm>
        </p:spPr>
        <p:txBody>
          <a:bodyPr>
            <a:normAutofit fontScale="90000"/>
          </a:bodyPr>
          <a:lstStyle/>
          <a:p>
            <a:pPr algn="ctr"/>
            <a:r>
              <a:rPr lang="en-CA" dirty="0">
                <a:latin typeface="Corbel" panose="020B0503020204020204" pitchFamily="34" charset="0"/>
              </a:rPr>
              <a:t>Intervention D: Video Giving Guidance for Open Houses and Information Sessions- Virtual and in-person</a:t>
            </a:r>
          </a:p>
        </p:txBody>
      </p:sp>
      <p:graphicFrame>
        <p:nvGraphicFramePr>
          <p:cNvPr id="4" name="Content Placeholder 3">
            <a:extLst>
              <a:ext uri="{FF2B5EF4-FFF2-40B4-BE49-F238E27FC236}">
                <a16:creationId xmlns:a16="http://schemas.microsoft.com/office/drawing/2014/main" id="{59E82AC0-F251-EC41-8964-4102E514F366}"/>
              </a:ext>
            </a:extLst>
          </p:cNvPr>
          <p:cNvGraphicFramePr>
            <a:graphicFrameLocks noGrp="1"/>
          </p:cNvGraphicFramePr>
          <p:nvPr>
            <p:ph idx="1"/>
            <p:extLst>
              <p:ext uri="{D42A27DB-BD31-4B8C-83A1-F6EECF244321}">
                <p14:modId xmlns:p14="http://schemas.microsoft.com/office/powerpoint/2010/main" val="718479167"/>
              </p:ext>
            </p:extLst>
          </p:nvPr>
        </p:nvGraphicFramePr>
        <p:xfrm>
          <a:off x="-313268" y="1540934"/>
          <a:ext cx="12251267" cy="45852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Table 4">
            <a:extLst>
              <a:ext uri="{FF2B5EF4-FFF2-40B4-BE49-F238E27FC236}">
                <a16:creationId xmlns:a16="http://schemas.microsoft.com/office/drawing/2014/main" id="{70C06C5F-985C-C949-A446-B1401586DF78}"/>
              </a:ext>
            </a:extLst>
          </p:cNvPr>
          <p:cNvGraphicFramePr>
            <a:graphicFrameLocks noGrp="1"/>
          </p:cNvGraphicFramePr>
          <p:nvPr>
            <p:extLst>
              <p:ext uri="{D42A27DB-BD31-4B8C-83A1-F6EECF244321}">
                <p14:modId xmlns:p14="http://schemas.microsoft.com/office/powerpoint/2010/main" val="3479213043"/>
              </p:ext>
            </p:extLst>
          </p:nvPr>
        </p:nvGraphicFramePr>
        <p:xfrm>
          <a:off x="0" y="3048002"/>
          <a:ext cx="3860800" cy="3931920"/>
        </p:xfrm>
        <a:graphic>
          <a:graphicData uri="http://schemas.openxmlformats.org/drawingml/2006/table">
            <a:tbl>
              <a:tblPr firstRow="1" bandRow="1">
                <a:tableStyleId>{0505E3EF-67EA-436B-97B2-0124C06EBD24}</a:tableStyleId>
              </a:tblPr>
              <a:tblGrid>
                <a:gridCol w="1896533">
                  <a:extLst>
                    <a:ext uri="{9D8B030D-6E8A-4147-A177-3AD203B41FA5}">
                      <a16:colId xmlns:a16="http://schemas.microsoft.com/office/drawing/2014/main" val="3443210514"/>
                    </a:ext>
                  </a:extLst>
                </a:gridCol>
                <a:gridCol w="1964267">
                  <a:extLst>
                    <a:ext uri="{9D8B030D-6E8A-4147-A177-3AD203B41FA5}">
                      <a16:colId xmlns:a16="http://schemas.microsoft.com/office/drawing/2014/main" val="774927845"/>
                    </a:ext>
                  </a:extLst>
                </a:gridCol>
              </a:tblGrid>
              <a:tr h="406398">
                <a:tc>
                  <a:txBody>
                    <a:bodyPr/>
                    <a:lstStyle/>
                    <a:p>
                      <a:r>
                        <a:rPr lang="en-CA" dirty="0"/>
                        <a:t>Genre</a:t>
                      </a:r>
                    </a:p>
                    <a:p>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b="1" dirty="0"/>
                        <a:t>Type</a:t>
                      </a:r>
                      <a:r>
                        <a:rPr lang="en-CA" dirty="0"/>
                        <a:t>: </a:t>
                      </a:r>
                      <a:r>
                        <a:rPr lang="en-CA" b="0" dirty="0"/>
                        <a:t>Instructional </a:t>
                      </a:r>
                    </a:p>
                    <a:p>
                      <a:endParaRPr lang="en-CA" dirty="0"/>
                    </a:p>
                    <a:p>
                      <a:r>
                        <a:rPr lang="en-CA" b="1" dirty="0"/>
                        <a:t>Speaking Style</a:t>
                      </a:r>
                      <a:r>
                        <a:rPr lang="en-CA" dirty="0"/>
                        <a:t>:</a:t>
                      </a:r>
                    </a:p>
                    <a:p>
                      <a:r>
                        <a:rPr lang="en-CA" b="0" dirty="0"/>
                        <a:t>Clear and direct</a:t>
                      </a:r>
                    </a:p>
                    <a:p>
                      <a:endParaRPr lang="en-CA" dirty="0"/>
                    </a:p>
                    <a:p>
                      <a:r>
                        <a:rPr lang="en-CA" dirty="0"/>
                        <a:t>Expectations:</a:t>
                      </a:r>
                    </a:p>
                    <a:p>
                      <a:r>
                        <a:rPr lang="en-CA" b="0" dirty="0"/>
                        <a:t>To watch it and get guidance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b="1" dirty="0"/>
                        <a:t>Structure</a:t>
                      </a:r>
                      <a:r>
                        <a:rPr lang="en-CA" dirty="0"/>
                        <a:t>:</a:t>
                      </a:r>
                      <a:endParaRPr lang="en-CA" b="1" dirty="0"/>
                    </a:p>
                    <a:p>
                      <a:pPr marL="0" indent="0">
                        <a:buFontTx/>
                        <a:buNone/>
                      </a:pPr>
                      <a:r>
                        <a:rPr lang="en-CA" b="0" dirty="0"/>
                        <a:t>-What to listen for and ask for based on our needs, values and priorities</a:t>
                      </a:r>
                    </a:p>
                    <a:p>
                      <a:pPr marL="0" indent="0">
                        <a:buFontTx/>
                        <a:buNone/>
                      </a:pPr>
                      <a:r>
                        <a:rPr lang="en-CA" b="0" dirty="0"/>
                        <a:t>-What to observe</a:t>
                      </a:r>
                    </a:p>
                    <a:p>
                      <a:pPr marL="0" indent="0">
                        <a:buFontTx/>
                        <a:buNone/>
                      </a:pPr>
                      <a:r>
                        <a:rPr lang="en-CA" b="0" dirty="0"/>
                        <a:t>-Who? Do we want our child present? </a:t>
                      </a:r>
                    </a:p>
                    <a:p>
                      <a:pPr marL="0" indent="0">
                        <a:buFontTx/>
                        <a:buNone/>
                      </a:pPr>
                      <a:r>
                        <a:rPr lang="en-CA" b="0" dirty="0"/>
                        <a:t>-What our gut or feelings tell us</a:t>
                      </a:r>
                    </a:p>
                    <a:p>
                      <a:pPr marL="0" indent="0">
                        <a:buFontTx/>
                        <a:buNone/>
                      </a:pPr>
                      <a:r>
                        <a:rPr lang="en-CA" b="0" dirty="0"/>
                        <a:t>-What are they trying to convey?</a:t>
                      </a:r>
                    </a:p>
                    <a:p>
                      <a:endParaRPr lang="en-CA" b="1" dirty="0"/>
                    </a:p>
                  </a:txBody>
                  <a:tcPr/>
                </a:tc>
                <a:extLst>
                  <a:ext uri="{0D108BD9-81ED-4DB2-BD59-A6C34878D82A}">
                    <a16:rowId xmlns:a16="http://schemas.microsoft.com/office/drawing/2014/main" val="2972734479"/>
                  </a:ext>
                </a:extLst>
              </a:tr>
            </a:tbl>
          </a:graphicData>
        </a:graphic>
      </p:graphicFrame>
    </p:spTree>
    <p:extLst>
      <p:ext uri="{BB962C8B-B14F-4D97-AF65-F5344CB8AC3E}">
        <p14:creationId xmlns:p14="http://schemas.microsoft.com/office/powerpoint/2010/main" val="3781337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55475-C464-6B45-8204-DA864D831923}"/>
              </a:ext>
            </a:extLst>
          </p:cNvPr>
          <p:cNvSpPr>
            <a:spLocks noGrp="1"/>
          </p:cNvSpPr>
          <p:nvPr>
            <p:ph type="title"/>
          </p:nvPr>
        </p:nvSpPr>
        <p:spPr>
          <a:xfrm>
            <a:off x="838200" y="365126"/>
            <a:ext cx="10202333" cy="769408"/>
          </a:xfrm>
        </p:spPr>
        <p:txBody>
          <a:bodyPr>
            <a:normAutofit fontScale="90000"/>
          </a:bodyPr>
          <a:lstStyle/>
          <a:p>
            <a:pPr algn="ctr"/>
            <a:r>
              <a:rPr lang="en-CA" dirty="0">
                <a:latin typeface="Corbel" panose="020B0503020204020204" pitchFamily="34" charset="0"/>
              </a:rPr>
              <a:t>Intervention E: One Stop Registration on Portal or with an “Educational Support” person</a:t>
            </a:r>
          </a:p>
        </p:txBody>
      </p:sp>
      <p:graphicFrame>
        <p:nvGraphicFramePr>
          <p:cNvPr id="4" name="Content Placeholder 3">
            <a:extLst>
              <a:ext uri="{FF2B5EF4-FFF2-40B4-BE49-F238E27FC236}">
                <a16:creationId xmlns:a16="http://schemas.microsoft.com/office/drawing/2014/main" id="{59E82AC0-F251-EC41-8964-4102E514F366}"/>
              </a:ext>
            </a:extLst>
          </p:cNvPr>
          <p:cNvGraphicFramePr>
            <a:graphicFrameLocks noGrp="1"/>
          </p:cNvGraphicFramePr>
          <p:nvPr>
            <p:ph idx="1"/>
            <p:extLst>
              <p:ext uri="{D42A27DB-BD31-4B8C-83A1-F6EECF244321}">
                <p14:modId xmlns:p14="http://schemas.microsoft.com/office/powerpoint/2010/main" val="2951838009"/>
              </p:ext>
            </p:extLst>
          </p:nvPr>
        </p:nvGraphicFramePr>
        <p:xfrm>
          <a:off x="-313268" y="1540934"/>
          <a:ext cx="12251267" cy="45852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Table 4">
            <a:extLst>
              <a:ext uri="{FF2B5EF4-FFF2-40B4-BE49-F238E27FC236}">
                <a16:creationId xmlns:a16="http://schemas.microsoft.com/office/drawing/2014/main" id="{70C06C5F-985C-C949-A446-B1401586DF78}"/>
              </a:ext>
            </a:extLst>
          </p:cNvPr>
          <p:cNvGraphicFramePr>
            <a:graphicFrameLocks noGrp="1"/>
          </p:cNvGraphicFramePr>
          <p:nvPr>
            <p:extLst>
              <p:ext uri="{D42A27DB-BD31-4B8C-83A1-F6EECF244321}">
                <p14:modId xmlns:p14="http://schemas.microsoft.com/office/powerpoint/2010/main" val="158830604"/>
              </p:ext>
            </p:extLst>
          </p:nvPr>
        </p:nvGraphicFramePr>
        <p:xfrm>
          <a:off x="0" y="3048002"/>
          <a:ext cx="3708400" cy="5852160"/>
        </p:xfrm>
        <a:graphic>
          <a:graphicData uri="http://schemas.openxmlformats.org/drawingml/2006/table">
            <a:tbl>
              <a:tblPr firstRow="1" bandRow="1">
                <a:tableStyleId>{0505E3EF-67EA-436B-97B2-0124C06EBD24}</a:tableStyleId>
              </a:tblPr>
              <a:tblGrid>
                <a:gridCol w="1473200">
                  <a:extLst>
                    <a:ext uri="{9D8B030D-6E8A-4147-A177-3AD203B41FA5}">
                      <a16:colId xmlns:a16="http://schemas.microsoft.com/office/drawing/2014/main" val="3443210514"/>
                    </a:ext>
                  </a:extLst>
                </a:gridCol>
                <a:gridCol w="2235200">
                  <a:extLst>
                    <a:ext uri="{9D8B030D-6E8A-4147-A177-3AD203B41FA5}">
                      <a16:colId xmlns:a16="http://schemas.microsoft.com/office/drawing/2014/main" val="774927845"/>
                    </a:ext>
                  </a:extLst>
                </a:gridCol>
              </a:tblGrid>
              <a:tr h="406398">
                <a:tc>
                  <a:txBody>
                    <a:bodyPr/>
                    <a:lstStyle/>
                    <a:p>
                      <a:r>
                        <a:rPr lang="en-CA" dirty="0"/>
                        <a:t>Genre</a:t>
                      </a:r>
                    </a:p>
                    <a:p>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b="1" dirty="0"/>
                        <a:t>Type</a:t>
                      </a:r>
                      <a:r>
                        <a:rPr lang="en-CA" dirty="0"/>
                        <a:t>: </a:t>
                      </a:r>
                      <a:r>
                        <a:rPr lang="en-CA" b="0" dirty="0"/>
                        <a:t>Non-instructional</a:t>
                      </a:r>
                    </a:p>
                    <a:p>
                      <a:endParaRPr lang="en-CA" dirty="0"/>
                    </a:p>
                    <a:p>
                      <a:r>
                        <a:rPr lang="en-CA" b="1" dirty="0"/>
                        <a:t>Speaking Style</a:t>
                      </a:r>
                      <a:r>
                        <a:rPr lang="en-CA" dirty="0"/>
                        <a:t>:</a:t>
                      </a:r>
                    </a:p>
                    <a:p>
                      <a:r>
                        <a:rPr lang="en-CA" b="0" dirty="0"/>
                        <a:t>Practical, basic</a:t>
                      </a:r>
                    </a:p>
                    <a:p>
                      <a:endParaRPr lang="en-CA" dirty="0"/>
                    </a:p>
                    <a:p>
                      <a:r>
                        <a:rPr lang="en-CA" dirty="0"/>
                        <a:t>Expectations:</a:t>
                      </a:r>
                    </a:p>
                    <a:p>
                      <a:r>
                        <a:rPr lang="en-CA" b="0" dirty="0"/>
                        <a:t>-Load Documents</a:t>
                      </a:r>
                    </a:p>
                    <a:p>
                      <a:r>
                        <a:rPr lang="en-CA" b="0" dirty="0"/>
                        <a:t>-Fill-in forms</a:t>
                      </a:r>
                    </a:p>
                    <a:p>
                      <a:r>
                        <a:rPr lang="en-CA" b="0" dirty="0"/>
                        <a:t>-Schedule entrance exams/or interviews </a:t>
                      </a:r>
                    </a:p>
                    <a:p>
                      <a:r>
                        <a:rPr lang="en-CA" b="0" dirty="0"/>
                        <a:t>-registration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b="1" dirty="0"/>
                        <a:t>Structure</a:t>
                      </a:r>
                      <a:r>
                        <a:rPr lang="en-CA" dirty="0"/>
                        <a:t>:</a:t>
                      </a:r>
                      <a:endParaRPr lang="en-CA" b="1" dirty="0"/>
                    </a:p>
                    <a:p>
                      <a:pPr marL="0" indent="0">
                        <a:buFontTx/>
                        <a:buNone/>
                      </a:pPr>
                      <a:r>
                        <a:rPr lang="en-CA" b="0" dirty="0"/>
                        <a:t>-Chat for support</a:t>
                      </a:r>
                    </a:p>
                    <a:p>
                      <a:pPr lvl="0" algn="l" rtl="0">
                        <a:buFontTx/>
                        <a:buNone/>
                      </a:pPr>
                      <a:r>
                        <a:rPr lang="en-CA" sz="1800" b="0" noProof="0" dirty="0">
                          <a:latin typeface="Corbel" panose="020B0503020204020204" pitchFamily="34" charset="0"/>
                        </a:rPr>
                        <a:t>-Register for all desirable educational options in list</a:t>
                      </a:r>
                    </a:p>
                    <a:p>
                      <a:pPr lvl="0" algn="l" rtl="0">
                        <a:buFontTx/>
                        <a:buNone/>
                      </a:pPr>
                      <a:r>
                        <a:rPr lang="en-CA" sz="1800" b="0" noProof="0" dirty="0">
                          <a:latin typeface="Corbel" panose="020B0503020204020204" pitchFamily="34" charset="0"/>
                        </a:rPr>
                        <a:t>-Track Admission</a:t>
                      </a:r>
                    </a:p>
                    <a:p>
                      <a:pPr lvl="0" algn="l" rtl="0">
                        <a:buFontTx/>
                        <a:buNone/>
                      </a:pPr>
                      <a:r>
                        <a:rPr lang="en-CA" sz="1800" b="0" noProof="0" dirty="0">
                          <a:latin typeface="Corbel" panose="020B0503020204020204" pitchFamily="34" charset="0"/>
                        </a:rPr>
                        <a:t>-Cancel registration for schools</a:t>
                      </a:r>
                    </a:p>
                    <a:p>
                      <a:pPr lvl="0" algn="l" rtl="0">
                        <a:buFontTx/>
                        <a:buNone/>
                      </a:pPr>
                      <a:r>
                        <a:rPr lang="en-CA" sz="1800" b="0" noProof="0" dirty="0">
                          <a:latin typeface="Corbel" panose="020B0503020204020204" pitchFamily="34" charset="0"/>
                        </a:rPr>
                        <a:t>-Integrated with school portals so parent can choose bus service, daycare, lunch care, after school activities  </a:t>
                      </a:r>
                      <a:r>
                        <a:rPr lang="en-CA" sz="1800" b="0" noProof="0" dirty="0" err="1">
                          <a:latin typeface="Corbel" panose="020B0503020204020204" pitchFamily="34" charset="0"/>
                        </a:rPr>
                        <a:t>etc</a:t>
                      </a:r>
                      <a:r>
                        <a:rPr lang="en-CA" sz="1800" b="0" noProof="0" dirty="0">
                          <a:latin typeface="Corbel" panose="020B0503020204020204" pitchFamily="34" charset="0"/>
                        </a:rPr>
                        <a:t> at one spot </a:t>
                      </a:r>
                    </a:p>
                    <a:p>
                      <a:r>
                        <a:rPr lang="en-CA" b="0" dirty="0"/>
                        <a:t>-Submit Documents</a:t>
                      </a:r>
                    </a:p>
                    <a:p>
                      <a:r>
                        <a:rPr lang="en-CA" b="0" dirty="0"/>
                        <a:t>-Fill-in forms with autofill for redundant information</a:t>
                      </a:r>
                    </a:p>
                    <a:p>
                      <a:r>
                        <a:rPr lang="en-CA" b="0" dirty="0"/>
                        <a:t>-Schedule entrance exams/or interviews </a:t>
                      </a:r>
                    </a:p>
                  </a:txBody>
                  <a:tcPr/>
                </a:tc>
                <a:extLst>
                  <a:ext uri="{0D108BD9-81ED-4DB2-BD59-A6C34878D82A}">
                    <a16:rowId xmlns:a16="http://schemas.microsoft.com/office/drawing/2014/main" val="2972734479"/>
                  </a:ext>
                </a:extLst>
              </a:tr>
            </a:tbl>
          </a:graphicData>
        </a:graphic>
      </p:graphicFrame>
    </p:spTree>
    <p:extLst>
      <p:ext uri="{BB962C8B-B14F-4D97-AF65-F5344CB8AC3E}">
        <p14:creationId xmlns:p14="http://schemas.microsoft.com/office/powerpoint/2010/main" val="18303570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55475-C464-6B45-8204-DA864D831923}"/>
              </a:ext>
            </a:extLst>
          </p:cNvPr>
          <p:cNvSpPr>
            <a:spLocks noGrp="1"/>
          </p:cNvSpPr>
          <p:nvPr>
            <p:ph type="title"/>
          </p:nvPr>
        </p:nvSpPr>
        <p:spPr>
          <a:xfrm>
            <a:off x="838200" y="365126"/>
            <a:ext cx="10202333" cy="769408"/>
          </a:xfrm>
        </p:spPr>
        <p:txBody>
          <a:bodyPr>
            <a:normAutofit fontScale="90000"/>
          </a:bodyPr>
          <a:lstStyle/>
          <a:p>
            <a:pPr algn="ctr"/>
            <a:r>
              <a:rPr lang="en-CA" dirty="0">
                <a:latin typeface="Corbel" panose="020B0503020204020204" pitchFamily="34" charset="0"/>
              </a:rPr>
              <a:t>Intervention F: Data Collection: questionnaires and compilation of records</a:t>
            </a:r>
          </a:p>
        </p:txBody>
      </p:sp>
      <p:graphicFrame>
        <p:nvGraphicFramePr>
          <p:cNvPr id="4" name="Content Placeholder 3">
            <a:extLst>
              <a:ext uri="{FF2B5EF4-FFF2-40B4-BE49-F238E27FC236}">
                <a16:creationId xmlns:a16="http://schemas.microsoft.com/office/drawing/2014/main" id="{59E82AC0-F251-EC41-8964-4102E514F366}"/>
              </a:ext>
            </a:extLst>
          </p:cNvPr>
          <p:cNvGraphicFramePr>
            <a:graphicFrameLocks noGrp="1"/>
          </p:cNvGraphicFramePr>
          <p:nvPr>
            <p:ph idx="1"/>
            <p:extLst>
              <p:ext uri="{D42A27DB-BD31-4B8C-83A1-F6EECF244321}">
                <p14:modId xmlns:p14="http://schemas.microsoft.com/office/powerpoint/2010/main" val="1084894827"/>
              </p:ext>
            </p:extLst>
          </p:nvPr>
        </p:nvGraphicFramePr>
        <p:xfrm>
          <a:off x="-313268" y="1540934"/>
          <a:ext cx="12251267" cy="45852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Table 4">
            <a:extLst>
              <a:ext uri="{FF2B5EF4-FFF2-40B4-BE49-F238E27FC236}">
                <a16:creationId xmlns:a16="http://schemas.microsoft.com/office/drawing/2014/main" id="{70C06C5F-985C-C949-A446-B1401586DF78}"/>
              </a:ext>
            </a:extLst>
          </p:cNvPr>
          <p:cNvGraphicFramePr>
            <a:graphicFrameLocks noGrp="1"/>
          </p:cNvGraphicFramePr>
          <p:nvPr>
            <p:extLst>
              <p:ext uri="{D42A27DB-BD31-4B8C-83A1-F6EECF244321}">
                <p14:modId xmlns:p14="http://schemas.microsoft.com/office/powerpoint/2010/main" val="3324308906"/>
              </p:ext>
            </p:extLst>
          </p:nvPr>
        </p:nvGraphicFramePr>
        <p:xfrm>
          <a:off x="0" y="3048002"/>
          <a:ext cx="3708400" cy="4480560"/>
        </p:xfrm>
        <a:graphic>
          <a:graphicData uri="http://schemas.openxmlformats.org/drawingml/2006/table">
            <a:tbl>
              <a:tblPr firstRow="1" bandRow="1">
                <a:tableStyleId>{0505E3EF-67EA-436B-97B2-0124C06EBD24}</a:tableStyleId>
              </a:tblPr>
              <a:tblGrid>
                <a:gridCol w="1608667">
                  <a:extLst>
                    <a:ext uri="{9D8B030D-6E8A-4147-A177-3AD203B41FA5}">
                      <a16:colId xmlns:a16="http://schemas.microsoft.com/office/drawing/2014/main" val="3443210514"/>
                    </a:ext>
                  </a:extLst>
                </a:gridCol>
                <a:gridCol w="2099733">
                  <a:extLst>
                    <a:ext uri="{9D8B030D-6E8A-4147-A177-3AD203B41FA5}">
                      <a16:colId xmlns:a16="http://schemas.microsoft.com/office/drawing/2014/main" val="774927845"/>
                    </a:ext>
                  </a:extLst>
                </a:gridCol>
              </a:tblGrid>
              <a:tr h="406398">
                <a:tc>
                  <a:txBody>
                    <a:bodyPr/>
                    <a:lstStyle/>
                    <a:p>
                      <a:r>
                        <a:rPr lang="en-CA" dirty="0"/>
                        <a:t>Genre</a:t>
                      </a:r>
                    </a:p>
                    <a:p>
                      <a:pPr marL="0" marR="0" lvl="0" indent="0" algn="l" defTabSz="914400" rtl="0" eaLnBrk="1" fontAlgn="auto" latinLnBrk="0" hangingPunct="1">
                        <a:lnSpc>
                          <a:spcPct val="100000"/>
                        </a:lnSpc>
                        <a:spcBef>
                          <a:spcPts val="0"/>
                        </a:spcBef>
                        <a:spcAft>
                          <a:spcPts val="0"/>
                        </a:spcAft>
                        <a:buClrTx/>
                        <a:buSzTx/>
                        <a:buFontTx/>
                        <a:buNone/>
                        <a:tabLst/>
                        <a:defRPr/>
                      </a:pPr>
                      <a:r>
                        <a:rPr lang="en-CA" b="1" dirty="0"/>
                        <a:t>Type</a:t>
                      </a:r>
                      <a:r>
                        <a:rPr lang="en-CA" dirty="0"/>
                        <a:t>: </a:t>
                      </a:r>
                      <a:r>
                        <a:rPr lang="en-CA" b="0" dirty="0"/>
                        <a:t>Non-instructional</a:t>
                      </a:r>
                    </a:p>
                    <a:p>
                      <a:endParaRPr lang="en-CA" dirty="0"/>
                    </a:p>
                    <a:p>
                      <a:r>
                        <a:rPr lang="en-CA" b="1" dirty="0"/>
                        <a:t>Speaking Style</a:t>
                      </a:r>
                      <a:r>
                        <a:rPr lang="en-CA" dirty="0"/>
                        <a:t>:</a:t>
                      </a:r>
                    </a:p>
                    <a:p>
                      <a:r>
                        <a:rPr lang="en-CA" b="0" dirty="0"/>
                        <a:t>Clear and direct</a:t>
                      </a:r>
                    </a:p>
                    <a:p>
                      <a:endParaRPr lang="en-CA" dirty="0"/>
                    </a:p>
                    <a:p>
                      <a:r>
                        <a:rPr lang="en-CA" dirty="0"/>
                        <a:t>Expectations:</a:t>
                      </a:r>
                    </a:p>
                    <a:p>
                      <a:r>
                        <a:rPr lang="en-CA" b="0" dirty="0"/>
                        <a:t>-Air complaints </a:t>
                      </a:r>
                    </a:p>
                    <a:p>
                      <a:r>
                        <a:rPr lang="en-CA" b="0" dirty="0"/>
                        <a:t>-Recognize what was good</a:t>
                      </a:r>
                    </a:p>
                    <a:p>
                      <a:r>
                        <a:rPr lang="en-CA" b="0" dirty="0"/>
                        <a:t>-Hopefully feedback has an impact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b="1" dirty="0"/>
                        <a:t>Structure</a:t>
                      </a:r>
                      <a:r>
                        <a:rPr lang="en-CA"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CA" b="0" dirty="0"/>
                        <a:t>Demographics </a:t>
                      </a:r>
                    </a:p>
                    <a:p>
                      <a:pPr marL="0" marR="0" lvl="0" indent="0" algn="l" defTabSz="914400" rtl="0" eaLnBrk="1" fontAlgn="auto" latinLnBrk="0" hangingPunct="1">
                        <a:lnSpc>
                          <a:spcPct val="100000"/>
                        </a:lnSpc>
                        <a:spcBef>
                          <a:spcPts val="0"/>
                        </a:spcBef>
                        <a:spcAft>
                          <a:spcPts val="0"/>
                        </a:spcAft>
                        <a:buClrTx/>
                        <a:buSzTx/>
                        <a:buFontTx/>
                        <a:buNone/>
                        <a:tabLst/>
                        <a:defRPr/>
                      </a:pPr>
                      <a:r>
                        <a:rPr lang="en-CA" b="0" dirty="0"/>
                        <a:t>Obstacles</a:t>
                      </a:r>
                    </a:p>
                    <a:p>
                      <a:pPr marL="0" marR="0" lvl="0" indent="0" algn="l" defTabSz="914400" rtl="0" eaLnBrk="1" fontAlgn="auto" latinLnBrk="0" hangingPunct="1">
                        <a:lnSpc>
                          <a:spcPct val="100000"/>
                        </a:lnSpc>
                        <a:spcBef>
                          <a:spcPts val="0"/>
                        </a:spcBef>
                        <a:spcAft>
                          <a:spcPts val="0"/>
                        </a:spcAft>
                        <a:buClrTx/>
                        <a:buSzTx/>
                        <a:buFontTx/>
                        <a:buNone/>
                        <a:tabLst/>
                        <a:defRPr/>
                      </a:pPr>
                      <a:r>
                        <a:rPr lang="en-CA" b="0" dirty="0"/>
                        <a:t>How the program helped if they used</a:t>
                      </a:r>
                    </a:p>
                    <a:p>
                      <a:pPr marL="0" marR="0" lvl="0" indent="0" algn="l" defTabSz="914400" rtl="0" eaLnBrk="1" fontAlgn="auto" latinLnBrk="0" hangingPunct="1">
                        <a:lnSpc>
                          <a:spcPct val="100000"/>
                        </a:lnSpc>
                        <a:spcBef>
                          <a:spcPts val="0"/>
                        </a:spcBef>
                        <a:spcAft>
                          <a:spcPts val="0"/>
                        </a:spcAft>
                        <a:buClrTx/>
                        <a:buSzTx/>
                        <a:buFontTx/>
                        <a:buNone/>
                        <a:tabLst/>
                        <a:defRPr/>
                      </a:pPr>
                      <a:r>
                        <a:rPr lang="en-CA" b="0" dirty="0"/>
                        <a:t>Where the program failed</a:t>
                      </a:r>
                    </a:p>
                    <a:p>
                      <a:pPr marL="0" marR="0" lvl="0" indent="0" algn="l" defTabSz="914400" rtl="0" eaLnBrk="1" fontAlgn="auto" latinLnBrk="0" hangingPunct="1">
                        <a:lnSpc>
                          <a:spcPct val="100000"/>
                        </a:lnSpc>
                        <a:spcBef>
                          <a:spcPts val="0"/>
                        </a:spcBef>
                        <a:spcAft>
                          <a:spcPts val="0"/>
                        </a:spcAft>
                        <a:buClrTx/>
                        <a:buSzTx/>
                        <a:buFontTx/>
                        <a:buNone/>
                        <a:tabLst/>
                        <a:defRPr/>
                      </a:pPr>
                      <a:r>
                        <a:rPr lang="en-CA" b="0" dirty="0"/>
                        <a:t>Needs, priorities, values</a:t>
                      </a:r>
                    </a:p>
                    <a:p>
                      <a:pPr marL="0" marR="0" lvl="0" indent="0" algn="l" defTabSz="914400" rtl="0" eaLnBrk="1" fontAlgn="auto" latinLnBrk="0" hangingPunct="1">
                        <a:lnSpc>
                          <a:spcPct val="100000"/>
                        </a:lnSpc>
                        <a:spcBef>
                          <a:spcPts val="0"/>
                        </a:spcBef>
                        <a:spcAft>
                          <a:spcPts val="0"/>
                        </a:spcAft>
                        <a:buClrTx/>
                        <a:buSzTx/>
                        <a:buFontTx/>
                        <a:buNone/>
                        <a:tabLst/>
                        <a:defRPr/>
                      </a:pPr>
                      <a:r>
                        <a:rPr lang="en-CA" b="0" dirty="0"/>
                        <a:t>How well-matched was the option?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CA" b="0" dirty="0"/>
                        <a:t>Are they planning to move or why did they move the child? </a:t>
                      </a:r>
                    </a:p>
                    <a:p>
                      <a:pPr marL="0" marR="0" lvl="0" indent="0" algn="l" defTabSz="914400" rtl="0" eaLnBrk="1" fontAlgn="auto" latinLnBrk="0" hangingPunct="1">
                        <a:lnSpc>
                          <a:spcPct val="100000"/>
                        </a:lnSpc>
                        <a:spcBef>
                          <a:spcPts val="0"/>
                        </a:spcBef>
                        <a:spcAft>
                          <a:spcPts val="0"/>
                        </a:spcAft>
                        <a:buClrTx/>
                        <a:buSzTx/>
                        <a:buFontTx/>
                        <a:buNone/>
                        <a:tabLst/>
                        <a:defRPr/>
                      </a:pPr>
                      <a:r>
                        <a:rPr lang="en-CA" b="0" dirty="0"/>
                        <a:t>General Comments</a:t>
                      </a:r>
                    </a:p>
                  </a:txBody>
                  <a:tcPr/>
                </a:tc>
                <a:extLst>
                  <a:ext uri="{0D108BD9-81ED-4DB2-BD59-A6C34878D82A}">
                    <a16:rowId xmlns:a16="http://schemas.microsoft.com/office/drawing/2014/main" val="2972734479"/>
                  </a:ext>
                </a:extLst>
              </a:tr>
            </a:tbl>
          </a:graphicData>
        </a:graphic>
      </p:graphicFrame>
    </p:spTree>
    <p:extLst>
      <p:ext uri="{BB962C8B-B14F-4D97-AF65-F5344CB8AC3E}">
        <p14:creationId xmlns:p14="http://schemas.microsoft.com/office/powerpoint/2010/main" val="3096415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55475-C464-6B45-8204-DA864D831923}"/>
              </a:ext>
            </a:extLst>
          </p:cNvPr>
          <p:cNvSpPr>
            <a:spLocks noGrp="1"/>
          </p:cNvSpPr>
          <p:nvPr>
            <p:ph type="title"/>
          </p:nvPr>
        </p:nvSpPr>
        <p:spPr>
          <a:xfrm>
            <a:off x="838200" y="365126"/>
            <a:ext cx="10202333" cy="769408"/>
          </a:xfrm>
        </p:spPr>
        <p:txBody>
          <a:bodyPr>
            <a:normAutofit fontScale="90000"/>
          </a:bodyPr>
          <a:lstStyle/>
          <a:p>
            <a:pPr algn="ctr"/>
            <a:r>
              <a:rPr lang="en-CA" dirty="0">
                <a:latin typeface="Corbel" panose="020B0503020204020204" pitchFamily="34" charset="0"/>
              </a:rPr>
              <a:t>Intervention G: Collaboration and Communication between different governing bodies through meetings and an action plan</a:t>
            </a:r>
          </a:p>
        </p:txBody>
      </p:sp>
      <p:graphicFrame>
        <p:nvGraphicFramePr>
          <p:cNvPr id="4" name="Content Placeholder 3">
            <a:extLst>
              <a:ext uri="{FF2B5EF4-FFF2-40B4-BE49-F238E27FC236}">
                <a16:creationId xmlns:a16="http://schemas.microsoft.com/office/drawing/2014/main" id="{59E82AC0-F251-EC41-8964-4102E514F366}"/>
              </a:ext>
            </a:extLst>
          </p:cNvPr>
          <p:cNvGraphicFramePr>
            <a:graphicFrameLocks noGrp="1"/>
          </p:cNvGraphicFramePr>
          <p:nvPr>
            <p:ph idx="1"/>
            <p:extLst>
              <p:ext uri="{D42A27DB-BD31-4B8C-83A1-F6EECF244321}">
                <p14:modId xmlns:p14="http://schemas.microsoft.com/office/powerpoint/2010/main" val="2493125845"/>
              </p:ext>
            </p:extLst>
          </p:nvPr>
        </p:nvGraphicFramePr>
        <p:xfrm>
          <a:off x="-313268" y="1540934"/>
          <a:ext cx="12251267" cy="45852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Table 4">
            <a:extLst>
              <a:ext uri="{FF2B5EF4-FFF2-40B4-BE49-F238E27FC236}">
                <a16:creationId xmlns:a16="http://schemas.microsoft.com/office/drawing/2014/main" id="{70C06C5F-985C-C949-A446-B1401586DF78}"/>
              </a:ext>
            </a:extLst>
          </p:cNvPr>
          <p:cNvGraphicFramePr>
            <a:graphicFrameLocks noGrp="1"/>
          </p:cNvGraphicFramePr>
          <p:nvPr>
            <p:extLst>
              <p:ext uri="{D42A27DB-BD31-4B8C-83A1-F6EECF244321}">
                <p14:modId xmlns:p14="http://schemas.microsoft.com/office/powerpoint/2010/main" val="11744080"/>
              </p:ext>
            </p:extLst>
          </p:nvPr>
        </p:nvGraphicFramePr>
        <p:xfrm>
          <a:off x="0" y="3048003"/>
          <a:ext cx="3708400" cy="4754880"/>
        </p:xfrm>
        <a:graphic>
          <a:graphicData uri="http://schemas.openxmlformats.org/drawingml/2006/table">
            <a:tbl>
              <a:tblPr firstRow="1" bandRow="1">
                <a:tableStyleId>{0505E3EF-67EA-436B-97B2-0124C06EBD24}</a:tableStyleId>
              </a:tblPr>
              <a:tblGrid>
                <a:gridCol w="1608667">
                  <a:extLst>
                    <a:ext uri="{9D8B030D-6E8A-4147-A177-3AD203B41FA5}">
                      <a16:colId xmlns:a16="http://schemas.microsoft.com/office/drawing/2014/main" val="3443210514"/>
                    </a:ext>
                  </a:extLst>
                </a:gridCol>
                <a:gridCol w="2099733">
                  <a:extLst>
                    <a:ext uri="{9D8B030D-6E8A-4147-A177-3AD203B41FA5}">
                      <a16:colId xmlns:a16="http://schemas.microsoft.com/office/drawing/2014/main" val="774927845"/>
                    </a:ext>
                  </a:extLst>
                </a:gridCol>
              </a:tblGrid>
              <a:tr h="4571998">
                <a:tc>
                  <a:txBody>
                    <a:bodyPr/>
                    <a:lstStyle/>
                    <a:p>
                      <a:r>
                        <a:rPr lang="en-CA" dirty="0"/>
                        <a:t>Genre</a:t>
                      </a:r>
                    </a:p>
                    <a:p>
                      <a:r>
                        <a:rPr lang="en-CA" b="1" dirty="0"/>
                        <a:t>Speaking Style</a:t>
                      </a:r>
                      <a:r>
                        <a:rPr lang="en-CA" dirty="0"/>
                        <a:t>:</a:t>
                      </a:r>
                    </a:p>
                    <a:p>
                      <a:r>
                        <a:rPr lang="en-CA" b="0" dirty="0"/>
                        <a:t>Conversational and presenting of numbers </a:t>
                      </a:r>
                    </a:p>
                    <a:p>
                      <a:endParaRPr lang="en-CA" dirty="0"/>
                    </a:p>
                    <a:p>
                      <a:r>
                        <a:rPr lang="en-CA" dirty="0"/>
                        <a:t>Expectations:</a:t>
                      </a:r>
                    </a:p>
                    <a:p>
                      <a:r>
                        <a:rPr lang="en-CA" b="0" dirty="0"/>
                        <a:t>-Present needs, goals and observations</a:t>
                      </a:r>
                    </a:p>
                    <a:p>
                      <a:r>
                        <a:rPr lang="en-CA" b="0" dirty="0"/>
                        <a:t>-Settle on some common ground for improvement </a:t>
                      </a:r>
                    </a:p>
                    <a:p>
                      <a:r>
                        <a:rPr lang="en-CA" b="0" dirty="0"/>
                        <a:t>-long-term</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b="1" dirty="0"/>
                        <a:t>Structure</a:t>
                      </a:r>
                      <a:r>
                        <a:rPr lang="en-CA"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CA" b="0" dirty="0"/>
                        <a:t>-Annual, quarterly or bi-annual meetings</a:t>
                      </a:r>
                    </a:p>
                    <a:p>
                      <a:pPr marL="0" marR="0" lvl="0" indent="0" algn="l" defTabSz="914400" rtl="0" eaLnBrk="1" fontAlgn="auto" latinLnBrk="0" hangingPunct="1">
                        <a:lnSpc>
                          <a:spcPct val="100000"/>
                        </a:lnSpc>
                        <a:spcBef>
                          <a:spcPts val="0"/>
                        </a:spcBef>
                        <a:spcAft>
                          <a:spcPts val="0"/>
                        </a:spcAft>
                        <a:buClrTx/>
                        <a:buSzTx/>
                        <a:buFontTx/>
                        <a:buNone/>
                        <a:tabLst/>
                        <a:defRPr/>
                      </a:pPr>
                      <a:r>
                        <a:rPr lang="en-CA" b="0" dirty="0"/>
                        <a:t>-One annual action plan</a:t>
                      </a:r>
                    </a:p>
                    <a:p>
                      <a:pPr marL="0" marR="0" lvl="0" indent="0" algn="l" defTabSz="914400" rtl="0" eaLnBrk="1" fontAlgn="auto" latinLnBrk="0" hangingPunct="1">
                        <a:lnSpc>
                          <a:spcPct val="100000"/>
                        </a:lnSpc>
                        <a:spcBef>
                          <a:spcPts val="0"/>
                        </a:spcBef>
                        <a:spcAft>
                          <a:spcPts val="0"/>
                        </a:spcAft>
                        <a:buClrTx/>
                        <a:buSzTx/>
                        <a:buFontTx/>
                        <a:buNone/>
                        <a:tabLst/>
                        <a:defRPr/>
                      </a:pPr>
                      <a:r>
                        <a:rPr lang="en-CA" b="0" dirty="0"/>
                        <a:t>Several smaller meeting with boards and service centres to get their input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CA" b="0"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b="1" dirty="0"/>
                        <a:t>Type</a:t>
                      </a:r>
                      <a:r>
                        <a:rPr lang="en-CA" dirty="0"/>
                        <a:t>: </a:t>
                      </a:r>
                      <a:r>
                        <a:rPr lang="en-CA" b="0" dirty="0"/>
                        <a:t>Non-instructional</a:t>
                      </a:r>
                    </a:p>
                  </a:txBody>
                  <a:tcPr/>
                </a:tc>
                <a:extLst>
                  <a:ext uri="{0D108BD9-81ED-4DB2-BD59-A6C34878D82A}">
                    <a16:rowId xmlns:a16="http://schemas.microsoft.com/office/drawing/2014/main" val="2972734479"/>
                  </a:ext>
                </a:extLst>
              </a:tr>
            </a:tbl>
          </a:graphicData>
        </a:graphic>
      </p:graphicFrame>
    </p:spTree>
    <p:extLst>
      <p:ext uri="{BB962C8B-B14F-4D97-AF65-F5344CB8AC3E}">
        <p14:creationId xmlns:p14="http://schemas.microsoft.com/office/powerpoint/2010/main" val="15703158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688</TotalTime>
  <Words>1857</Words>
  <Application>Microsoft Macintosh PowerPoint</Application>
  <PresentationFormat>Widescreen</PresentationFormat>
  <Paragraphs>307</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Corbel</vt:lpstr>
      <vt:lpstr>Office Theme</vt:lpstr>
      <vt:lpstr>High Level Design</vt:lpstr>
      <vt:lpstr>Roadmap to reducing parent insatisfaction with educational options by 50% over 3 years</vt:lpstr>
      <vt:lpstr>Intervention A: Guide to Education in Montreal</vt:lpstr>
      <vt:lpstr>Intervention B: Worksheet about family’s values, needs and priorities</vt:lpstr>
      <vt:lpstr>Intervention C: Central Portal and creation of an Educational Support Office </vt:lpstr>
      <vt:lpstr>Intervention D: Video Giving Guidance for Open Houses and Information Sessions- Virtual and in-person</vt:lpstr>
      <vt:lpstr>Intervention E: One Stop Registration on Portal or with an “Educational Support” person</vt:lpstr>
      <vt:lpstr>Intervention F: Data Collection: questionnaires and compilation of records</vt:lpstr>
      <vt:lpstr>Intervention G: Collaboration and Communication between different governing bodies through meetings and an action plan</vt:lpstr>
      <vt:lpstr>References</vt:lpstr>
    </vt:vector>
  </TitlesOfParts>
  <Company/>
  <LinksUpToDate>false</LinksUpToDate>
  <SharedDoc>false</SharedDoc>
  <HyperlinksChanged>false</HyperlinksChanged>
  <AppVersion>16.0009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Roadmap</dc:title>
  <dc:creator>Melissa Simard</dc:creator>
  <cp:lastModifiedBy>Melissa Simard</cp:lastModifiedBy>
  <cp:revision>38</cp:revision>
  <dcterms:created xsi:type="dcterms:W3CDTF">2021-03-22T16:28:15Z</dcterms:created>
  <dcterms:modified xsi:type="dcterms:W3CDTF">2021-03-23T03:56:18Z</dcterms:modified>
</cp:coreProperties>
</file>